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300" r:id="rId4"/>
    <p:sldId id="310" r:id="rId5"/>
    <p:sldId id="311" r:id="rId6"/>
    <p:sldId id="312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6600"/>
    <a:srgbClr val="006600"/>
    <a:srgbClr val="FFCC66"/>
    <a:srgbClr val="99CCFF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8" d="100"/>
          <a:sy n="68" d="100"/>
        </p:scale>
        <p:origin x="90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744796C-138C-4858-A967-0EBD37553F07}"/>
              </a:ext>
            </a:extLst>
          </p:cNvPr>
          <p:cNvSpPr txBox="1"/>
          <p:nvPr/>
        </p:nvSpPr>
        <p:spPr>
          <a:xfrm>
            <a:off x="1006485" y="911463"/>
            <a:ext cx="7898976" cy="4940185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マスク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未着用の方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  <a:p>
            <a:r>
              <a:rPr lang="ja-JP" altLang="en-US" sz="16000" dirty="0">
                <a:effectLst/>
              </a:rPr>
              <a:t>入店お断り</a:t>
            </a:r>
            <a:endParaRPr lang="ja-JP" altLang="en-US" sz="133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936E8C7F-1410-42F5-90F9-3F2617B70D80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C069757-F377-4F5B-B4C5-1954493038D9}"/>
              </a:ext>
            </a:extLst>
          </p:cNvPr>
          <p:cNvSpPr txBox="1"/>
          <p:nvPr/>
        </p:nvSpPr>
        <p:spPr>
          <a:xfrm>
            <a:off x="1006485" y="911463"/>
            <a:ext cx="7898976" cy="4940185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マスク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未着用の方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入店お断り</a:t>
            </a:r>
            <a:endParaRPr lang="ja-JP" altLang="en-US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00B22138-98ED-4C8C-B733-3874F5FE3C18}"/>
              </a:ext>
            </a:extLst>
          </p:cNvPr>
          <p:cNvSpPr txBox="1"/>
          <p:nvPr/>
        </p:nvSpPr>
        <p:spPr>
          <a:xfrm>
            <a:off x="362491" y="461130"/>
            <a:ext cx="9226024" cy="2475207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マスク未着用の方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入店お断り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3F54ADD-F706-4FFE-BEDB-9E1E857BE435}"/>
              </a:ext>
            </a:extLst>
          </p:cNvPr>
          <p:cNvGrpSpPr/>
          <p:nvPr/>
        </p:nvGrpSpPr>
        <p:grpSpPr>
          <a:xfrm>
            <a:off x="1704535" y="3265187"/>
            <a:ext cx="6496930" cy="3141070"/>
            <a:chOff x="992560" y="2528900"/>
            <a:chExt cx="7495662" cy="3623927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8DBD02D1-9412-429D-9FDA-006C18ECC32D}"/>
                </a:ext>
              </a:extLst>
            </p:cNvPr>
            <p:cNvGrpSpPr/>
            <p:nvPr/>
          </p:nvGrpSpPr>
          <p:grpSpPr>
            <a:xfrm>
              <a:off x="992560" y="2528900"/>
              <a:ext cx="3623931" cy="3623927"/>
              <a:chOff x="452500" y="368660"/>
              <a:chExt cx="3623931" cy="3623927"/>
            </a:xfrm>
          </p:grpSpPr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5E1CC66D-2BEF-4DDE-9D12-BBD289B513C8}"/>
                  </a:ext>
                </a:extLst>
              </p:cNvPr>
              <p:cNvSpPr/>
              <p:nvPr/>
            </p:nvSpPr>
            <p:spPr bwMode="auto">
              <a:xfrm>
                <a:off x="452500" y="368660"/>
                <a:ext cx="3623931" cy="3623927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45AF419F-6F3B-4E82-BBC5-576DDDF169D3}"/>
                  </a:ext>
                </a:extLst>
              </p:cNvPr>
              <p:cNvSpPr/>
              <p:nvPr/>
            </p:nvSpPr>
            <p:spPr bwMode="auto">
              <a:xfrm>
                <a:off x="697561" y="615122"/>
                <a:ext cx="3133804" cy="313380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4F1CAFF8-76A9-46E5-AA38-1643DDF20545}"/>
                  </a:ext>
                </a:extLst>
              </p:cNvPr>
              <p:cNvSpPr/>
              <p:nvPr/>
            </p:nvSpPr>
            <p:spPr bwMode="auto">
              <a:xfrm>
                <a:off x="1219142" y="807827"/>
                <a:ext cx="2057942" cy="3034754"/>
              </a:xfrm>
              <a:custGeom>
                <a:avLst/>
                <a:gdLst>
                  <a:gd name="connsiteX0" fmla="*/ 1026552 w 2057942"/>
                  <a:gd name="connsiteY0" fmla="*/ 0 h 3034754"/>
                  <a:gd name="connsiteX1" fmla="*/ 1966704 w 2057942"/>
                  <a:gd name="connsiteY1" fmla="*/ 909902 h 3034754"/>
                  <a:gd name="connsiteX2" fmla="*/ 1964760 w 2057942"/>
                  <a:gd name="connsiteY2" fmla="*/ 934769 h 3034754"/>
                  <a:gd name="connsiteX3" fmla="*/ 1985622 w 2057942"/>
                  <a:gd name="connsiteY3" fmla="*/ 951407 h 3034754"/>
                  <a:gd name="connsiteX4" fmla="*/ 2042967 w 2057942"/>
                  <a:gd name="connsiteY4" fmla="*/ 1268633 h 3034754"/>
                  <a:gd name="connsiteX5" fmla="*/ 1743613 w 2057942"/>
                  <a:gd name="connsiteY5" fmla="*/ 1516026 h 3034754"/>
                  <a:gd name="connsiteX6" fmla="*/ 1728576 w 2057942"/>
                  <a:gd name="connsiteY6" fmla="*/ 1509623 h 3034754"/>
                  <a:gd name="connsiteX7" fmla="*/ 1707145 w 2057942"/>
                  <a:gd name="connsiteY7" fmla="*/ 1534761 h 3034754"/>
                  <a:gd name="connsiteX8" fmla="*/ 1687591 w 2057942"/>
                  <a:gd name="connsiteY8" fmla="*/ 1574514 h 3034754"/>
                  <a:gd name="connsiteX9" fmla="*/ 1320210 w 2057942"/>
                  <a:gd name="connsiteY9" fmla="*/ 1900142 h 3034754"/>
                  <a:gd name="connsiteX10" fmla="*/ 1228002 w 2057942"/>
                  <a:gd name="connsiteY10" fmla="*/ 1933153 h 3034754"/>
                  <a:gd name="connsiteX11" fmla="*/ 1250351 w 2057942"/>
                  <a:gd name="connsiteY11" fmla="*/ 2151130 h 3034754"/>
                  <a:gd name="connsiteX12" fmla="*/ 1604788 w 2057942"/>
                  <a:gd name="connsiteY12" fmla="*/ 2151130 h 3034754"/>
                  <a:gd name="connsiteX13" fmla="*/ 1938475 w 2057942"/>
                  <a:gd name="connsiteY13" fmla="*/ 2484817 h 3034754"/>
                  <a:gd name="connsiteX14" fmla="*/ 1938475 w 2057942"/>
                  <a:gd name="connsiteY14" fmla="*/ 2772590 h 3034754"/>
                  <a:gd name="connsiteX15" fmla="*/ 1836841 w 2057942"/>
                  <a:gd name="connsiteY15" fmla="*/ 2834334 h 3034754"/>
                  <a:gd name="connsiteX16" fmla="*/ 1045321 w 2057942"/>
                  <a:gd name="connsiteY16" fmla="*/ 3034754 h 3034754"/>
                  <a:gd name="connsiteX17" fmla="*/ 253801 w 2057942"/>
                  <a:gd name="connsiteY17" fmla="*/ 2834334 h 3034754"/>
                  <a:gd name="connsiteX18" fmla="*/ 140065 w 2057942"/>
                  <a:gd name="connsiteY18" fmla="*/ 2765238 h 3034754"/>
                  <a:gd name="connsiteX19" fmla="*/ 140065 w 2057942"/>
                  <a:gd name="connsiteY19" fmla="*/ 2484817 h 3034754"/>
                  <a:gd name="connsiteX20" fmla="*/ 473752 w 2057942"/>
                  <a:gd name="connsiteY20" fmla="*/ 2151130 h 3034754"/>
                  <a:gd name="connsiteX21" fmla="*/ 807590 w 2057942"/>
                  <a:gd name="connsiteY21" fmla="*/ 2151130 h 3034754"/>
                  <a:gd name="connsiteX22" fmla="*/ 829939 w 2057942"/>
                  <a:gd name="connsiteY22" fmla="*/ 1933152 h 3034754"/>
                  <a:gd name="connsiteX23" fmla="*/ 737734 w 2057942"/>
                  <a:gd name="connsiteY23" fmla="*/ 1900142 h 3034754"/>
                  <a:gd name="connsiteX24" fmla="*/ 370353 w 2057942"/>
                  <a:gd name="connsiteY24" fmla="*/ 1574514 h 3034754"/>
                  <a:gd name="connsiteX25" fmla="*/ 357401 w 2057942"/>
                  <a:gd name="connsiteY25" fmla="*/ 1548183 h 3034754"/>
                  <a:gd name="connsiteX26" fmla="*/ 325817 w 2057942"/>
                  <a:gd name="connsiteY26" fmla="*/ 1511133 h 3034754"/>
                  <a:gd name="connsiteX27" fmla="*/ 314330 w 2057942"/>
                  <a:gd name="connsiteY27" fmla="*/ 1516025 h 3034754"/>
                  <a:gd name="connsiteX28" fmla="*/ 14975 w 2057942"/>
                  <a:gd name="connsiteY28" fmla="*/ 1268632 h 3034754"/>
                  <a:gd name="connsiteX29" fmla="*/ 72320 w 2057942"/>
                  <a:gd name="connsiteY29" fmla="*/ 951406 h 3034754"/>
                  <a:gd name="connsiteX30" fmla="*/ 88628 w 2057942"/>
                  <a:gd name="connsiteY30" fmla="*/ 938400 h 3034754"/>
                  <a:gd name="connsiteX31" fmla="*/ 86400 w 2057942"/>
                  <a:gd name="connsiteY31" fmla="*/ 909902 h 3034754"/>
                  <a:gd name="connsiteX32" fmla="*/ 1026552 w 2057942"/>
                  <a:gd name="connsiteY32" fmla="*/ 0 h 3034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057942" h="3034754">
                    <a:moveTo>
                      <a:pt x="1026552" y="0"/>
                    </a:moveTo>
                    <a:cubicBezTo>
                      <a:pt x="1545784" y="0"/>
                      <a:pt x="1966704" y="407377"/>
                      <a:pt x="1966704" y="909902"/>
                    </a:cubicBezTo>
                    <a:lnTo>
                      <a:pt x="1964760" y="934769"/>
                    </a:lnTo>
                    <a:lnTo>
                      <a:pt x="1985622" y="951407"/>
                    </a:lnTo>
                    <a:cubicBezTo>
                      <a:pt x="2051236" y="1018721"/>
                      <a:pt x="2076892" y="1142024"/>
                      <a:pt x="2042967" y="1268633"/>
                    </a:cubicBezTo>
                    <a:cubicBezTo>
                      <a:pt x="1997734" y="1437444"/>
                      <a:pt x="1863709" y="1548205"/>
                      <a:pt x="1743613" y="1516026"/>
                    </a:cubicBezTo>
                    <a:lnTo>
                      <a:pt x="1728576" y="1509623"/>
                    </a:lnTo>
                    <a:lnTo>
                      <a:pt x="1707145" y="1534761"/>
                    </a:lnTo>
                    <a:lnTo>
                      <a:pt x="1687591" y="1574514"/>
                    </a:lnTo>
                    <a:cubicBezTo>
                      <a:pt x="1598382" y="1720226"/>
                      <a:pt x="1470506" y="1834744"/>
                      <a:pt x="1320210" y="1900142"/>
                    </a:cubicBezTo>
                    <a:lnTo>
                      <a:pt x="1228002" y="1933153"/>
                    </a:lnTo>
                    <a:lnTo>
                      <a:pt x="1250351" y="2151130"/>
                    </a:lnTo>
                    <a:lnTo>
                      <a:pt x="1604788" y="2151130"/>
                    </a:lnTo>
                    <a:cubicBezTo>
                      <a:pt x="1789078" y="2151130"/>
                      <a:pt x="1938475" y="2300527"/>
                      <a:pt x="1938475" y="2484817"/>
                    </a:cubicBezTo>
                    <a:lnTo>
                      <a:pt x="1938475" y="2772590"/>
                    </a:lnTo>
                    <a:lnTo>
                      <a:pt x="1836841" y="2834334"/>
                    </a:lnTo>
                    <a:cubicBezTo>
                      <a:pt x="1601551" y="2962151"/>
                      <a:pt x="1331915" y="3034754"/>
                      <a:pt x="1045321" y="3034754"/>
                    </a:cubicBezTo>
                    <a:cubicBezTo>
                      <a:pt x="758727" y="3034754"/>
                      <a:pt x="489091" y="2962151"/>
                      <a:pt x="253801" y="2834334"/>
                    </a:cubicBezTo>
                    <a:lnTo>
                      <a:pt x="140065" y="2765238"/>
                    </a:lnTo>
                    <a:lnTo>
                      <a:pt x="140065" y="2484817"/>
                    </a:lnTo>
                    <a:cubicBezTo>
                      <a:pt x="140065" y="2300527"/>
                      <a:pt x="289462" y="2151130"/>
                      <a:pt x="473752" y="2151130"/>
                    </a:cubicBezTo>
                    <a:lnTo>
                      <a:pt x="807590" y="2151130"/>
                    </a:lnTo>
                    <a:lnTo>
                      <a:pt x="829939" y="1933152"/>
                    </a:lnTo>
                    <a:lnTo>
                      <a:pt x="737734" y="1900142"/>
                    </a:lnTo>
                    <a:cubicBezTo>
                      <a:pt x="587438" y="1834744"/>
                      <a:pt x="459563" y="1720226"/>
                      <a:pt x="370353" y="1574514"/>
                    </a:cubicBezTo>
                    <a:lnTo>
                      <a:pt x="357401" y="1548183"/>
                    </a:lnTo>
                    <a:lnTo>
                      <a:pt x="325817" y="1511133"/>
                    </a:lnTo>
                    <a:lnTo>
                      <a:pt x="314330" y="1516025"/>
                    </a:lnTo>
                    <a:cubicBezTo>
                      <a:pt x="194233" y="1548204"/>
                      <a:pt x="60208" y="1437443"/>
                      <a:pt x="14975" y="1268632"/>
                    </a:cubicBezTo>
                    <a:cubicBezTo>
                      <a:pt x="-18950" y="1142024"/>
                      <a:pt x="6706" y="1018720"/>
                      <a:pt x="72320" y="951406"/>
                    </a:cubicBezTo>
                    <a:lnTo>
                      <a:pt x="88628" y="938400"/>
                    </a:lnTo>
                    <a:lnTo>
                      <a:pt x="86400" y="909902"/>
                    </a:lnTo>
                    <a:cubicBezTo>
                      <a:pt x="86400" y="407377"/>
                      <a:pt x="507320" y="0"/>
                      <a:pt x="102655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四角形: 上の 2 つの角を丸める 62">
                <a:extLst>
                  <a:ext uri="{FF2B5EF4-FFF2-40B4-BE49-F238E27FC236}">
                    <a16:creationId xmlns:a16="http://schemas.microsoft.com/office/drawing/2014/main" id="{0144550A-27AC-4EF9-B6BA-122267280371}"/>
                  </a:ext>
                </a:extLst>
              </p:cNvPr>
              <p:cNvSpPr/>
              <p:nvPr/>
            </p:nvSpPr>
            <p:spPr bwMode="auto">
              <a:xfrm>
                <a:off x="1702496" y="2005310"/>
                <a:ext cx="1097904" cy="567001"/>
              </a:xfrm>
              <a:prstGeom prst="round2SameRect">
                <a:avLst>
                  <a:gd name="adj1" fmla="val 7010"/>
                  <a:gd name="adj2" fmla="val 50000"/>
                </a:avLst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5">
                <a:extLst>
                  <a:ext uri="{FF2B5EF4-FFF2-40B4-BE49-F238E27FC236}">
                    <a16:creationId xmlns:a16="http://schemas.microsoft.com/office/drawing/2014/main" id="{4159D7CC-04B4-4ED4-8700-6C4B40FB4BC3}"/>
                  </a:ext>
                </a:extLst>
              </p:cNvPr>
              <p:cNvSpPr/>
              <p:nvPr/>
            </p:nvSpPr>
            <p:spPr bwMode="auto">
              <a:xfrm rot="15300000">
                <a:off x="3275548" y="2273895"/>
                <a:ext cx="204930" cy="305694"/>
              </a:xfrm>
              <a:custGeom>
                <a:avLst/>
                <a:gdLst>
                  <a:gd name="connsiteX0" fmla="*/ 0 w 728365"/>
                  <a:gd name="connsiteY0" fmla="*/ 364183 h 728365"/>
                  <a:gd name="connsiteX1" fmla="*/ 364183 w 728365"/>
                  <a:gd name="connsiteY1" fmla="*/ 0 h 728365"/>
                  <a:gd name="connsiteX2" fmla="*/ 728366 w 728365"/>
                  <a:gd name="connsiteY2" fmla="*/ 364183 h 728365"/>
                  <a:gd name="connsiteX3" fmla="*/ 364183 w 728365"/>
                  <a:gd name="connsiteY3" fmla="*/ 728366 h 728365"/>
                  <a:gd name="connsiteX4" fmla="*/ 0 w 728365"/>
                  <a:gd name="connsiteY4" fmla="*/ 364183 h 728365"/>
                  <a:gd name="connsiteX0" fmla="*/ 0 w 728366"/>
                  <a:gd name="connsiteY0" fmla="*/ 364183 h 728366"/>
                  <a:gd name="connsiteX1" fmla="*/ 364183 w 728366"/>
                  <a:gd name="connsiteY1" fmla="*/ 0 h 728366"/>
                  <a:gd name="connsiteX2" fmla="*/ 728366 w 728366"/>
                  <a:gd name="connsiteY2" fmla="*/ 364183 h 728366"/>
                  <a:gd name="connsiteX3" fmla="*/ 364183 w 728366"/>
                  <a:gd name="connsiteY3" fmla="*/ 728366 h 728366"/>
                  <a:gd name="connsiteX4" fmla="*/ 0 w 728366"/>
                  <a:gd name="connsiteY4" fmla="*/ 364183 h 728366"/>
                  <a:gd name="connsiteX0" fmla="*/ 0 w 728366"/>
                  <a:gd name="connsiteY0" fmla="*/ 364183 h 728366"/>
                  <a:gd name="connsiteX1" fmla="*/ 364183 w 728366"/>
                  <a:gd name="connsiteY1" fmla="*/ 0 h 728366"/>
                  <a:gd name="connsiteX2" fmla="*/ 728366 w 728366"/>
                  <a:gd name="connsiteY2" fmla="*/ 364183 h 728366"/>
                  <a:gd name="connsiteX3" fmla="*/ 364183 w 728366"/>
                  <a:gd name="connsiteY3" fmla="*/ 728366 h 728366"/>
                  <a:gd name="connsiteX4" fmla="*/ 0 w 728366"/>
                  <a:gd name="connsiteY4" fmla="*/ 364183 h 72836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8366" h="1086506">
                    <a:moveTo>
                      <a:pt x="0" y="722323"/>
                    </a:moveTo>
                    <a:cubicBezTo>
                      <a:pt x="0" y="521190"/>
                      <a:pt x="269730" y="182880"/>
                      <a:pt x="371803" y="0"/>
                    </a:cubicBezTo>
                    <a:cubicBezTo>
                      <a:pt x="481496" y="182880"/>
                      <a:pt x="728366" y="521190"/>
                      <a:pt x="728366" y="722323"/>
                    </a:cubicBezTo>
                    <a:cubicBezTo>
                      <a:pt x="728366" y="923456"/>
                      <a:pt x="565316" y="1086506"/>
                      <a:pt x="364183" y="1086506"/>
                    </a:cubicBezTo>
                    <a:cubicBezTo>
                      <a:pt x="163050" y="1086506"/>
                      <a:pt x="0" y="923456"/>
                      <a:pt x="0" y="722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5">
                <a:extLst>
                  <a:ext uri="{FF2B5EF4-FFF2-40B4-BE49-F238E27FC236}">
                    <a16:creationId xmlns:a16="http://schemas.microsoft.com/office/drawing/2014/main" id="{001B2D4E-1E6D-446F-9E36-4BA95D28A4E8}"/>
                  </a:ext>
                </a:extLst>
              </p:cNvPr>
              <p:cNvSpPr/>
              <p:nvPr/>
            </p:nvSpPr>
            <p:spPr bwMode="auto">
              <a:xfrm rot="17100000">
                <a:off x="3081566" y="2595030"/>
                <a:ext cx="204930" cy="305694"/>
              </a:xfrm>
              <a:custGeom>
                <a:avLst/>
                <a:gdLst>
                  <a:gd name="connsiteX0" fmla="*/ 0 w 728365"/>
                  <a:gd name="connsiteY0" fmla="*/ 364183 h 728365"/>
                  <a:gd name="connsiteX1" fmla="*/ 364183 w 728365"/>
                  <a:gd name="connsiteY1" fmla="*/ 0 h 728365"/>
                  <a:gd name="connsiteX2" fmla="*/ 728366 w 728365"/>
                  <a:gd name="connsiteY2" fmla="*/ 364183 h 728365"/>
                  <a:gd name="connsiteX3" fmla="*/ 364183 w 728365"/>
                  <a:gd name="connsiteY3" fmla="*/ 728366 h 728365"/>
                  <a:gd name="connsiteX4" fmla="*/ 0 w 728365"/>
                  <a:gd name="connsiteY4" fmla="*/ 364183 h 728365"/>
                  <a:gd name="connsiteX0" fmla="*/ 0 w 728366"/>
                  <a:gd name="connsiteY0" fmla="*/ 364183 h 728366"/>
                  <a:gd name="connsiteX1" fmla="*/ 364183 w 728366"/>
                  <a:gd name="connsiteY1" fmla="*/ 0 h 728366"/>
                  <a:gd name="connsiteX2" fmla="*/ 728366 w 728366"/>
                  <a:gd name="connsiteY2" fmla="*/ 364183 h 728366"/>
                  <a:gd name="connsiteX3" fmla="*/ 364183 w 728366"/>
                  <a:gd name="connsiteY3" fmla="*/ 728366 h 728366"/>
                  <a:gd name="connsiteX4" fmla="*/ 0 w 728366"/>
                  <a:gd name="connsiteY4" fmla="*/ 364183 h 728366"/>
                  <a:gd name="connsiteX0" fmla="*/ 0 w 728366"/>
                  <a:gd name="connsiteY0" fmla="*/ 364183 h 728366"/>
                  <a:gd name="connsiteX1" fmla="*/ 364183 w 728366"/>
                  <a:gd name="connsiteY1" fmla="*/ 0 h 728366"/>
                  <a:gd name="connsiteX2" fmla="*/ 728366 w 728366"/>
                  <a:gd name="connsiteY2" fmla="*/ 364183 h 728366"/>
                  <a:gd name="connsiteX3" fmla="*/ 364183 w 728366"/>
                  <a:gd name="connsiteY3" fmla="*/ 728366 h 728366"/>
                  <a:gd name="connsiteX4" fmla="*/ 0 w 728366"/>
                  <a:gd name="connsiteY4" fmla="*/ 364183 h 72836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8366" h="1086506">
                    <a:moveTo>
                      <a:pt x="0" y="722323"/>
                    </a:moveTo>
                    <a:cubicBezTo>
                      <a:pt x="0" y="521190"/>
                      <a:pt x="269730" y="182880"/>
                      <a:pt x="371803" y="0"/>
                    </a:cubicBezTo>
                    <a:cubicBezTo>
                      <a:pt x="481496" y="182880"/>
                      <a:pt x="728366" y="521190"/>
                      <a:pt x="728366" y="722323"/>
                    </a:cubicBezTo>
                    <a:cubicBezTo>
                      <a:pt x="728366" y="923456"/>
                      <a:pt x="565316" y="1086506"/>
                      <a:pt x="364183" y="1086506"/>
                    </a:cubicBezTo>
                    <a:cubicBezTo>
                      <a:pt x="163050" y="1086506"/>
                      <a:pt x="0" y="923456"/>
                      <a:pt x="0" y="722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FD09C777-1985-41E8-BCDD-E71BCB9F2F77}"/>
                  </a:ext>
                </a:extLst>
              </p:cNvPr>
              <p:cNvSpPr/>
              <p:nvPr/>
            </p:nvSpPr>
            <p:spPr bwMode="auto">
              <a:xfrm rot="6300000" flipH="1">
                <a:off x="1089867" y="2287306"/>
                <a:ext cx="204930" cy="305694"/>
              </a:xfrm>
              <a:custGeom>
                <a:avLst/>
                <a:gdLst>
                  <a:gd name="connsiteX0" fmla="*/ 0 w 728365"/>
                  <a:gd name="connsiteY0" fmla="*/ 364183 h 728365"/>
                  <a:gd name="connsiteX1" fmla="*/ 364183 w 728365"/>
                  <a:gd name="connsiteY1" fmla="*/ 0 h 728365"/>
                  <a:gd name="connsiteX2" fmla="*/ 728366 w 728365"/>
                  <a:gd name="connsiteY2" fmla="*/ 364183 h 728365"/>
                  <a:gd name="connsiteX3" fmla="*/ 364183 w 728365"/>
                  <a:gd name="connsiteY3" fmla="*/ 728366 h 728365"/>
                  <a:gd name="connsiteX4" fmla="*/ 0 w 728365"/>
                  <a:gd name="connsiteY4" fmla="*/ 364183 h 728365"/>
                  <a:gd name="connsiteX0" fmla="*/ 0 w 728366"/>
                  <a:gd name="connsiteY0" fmla="*/ 364183 h 728366"/>
                  <a:gd name="connsiteX1" fmla="*/ 364183 w 728366"/>
                  <a:gd name="connsiteY1" fmla="*/ 0 h 728366"/>
                  <a:gd name="connsiteX2" fmla="*/ 728366 w 728366"/>
                  <a:gd name="connsiteY2" fmla="*/ 364183 h 728366"/>
                  <a:gd name="connsiteX3" fmla="*/ 364183 w 728366"/>
                  <a:gd name="connsiteY3" fmla="*/ 728366 h 728366"/>
                  <a:gd name="connsiteX4" fmla="*/ 0 w 728366"/>
                  <a:gd name="connsiteY4" fmla="*/ 364183 h 728366"/>
                  <a:gd name="connsiteX0" fmla="*/ 0 w 728366"/>
                  <a:gd name="connsiteY0" fmla="*/ 364183 h 728366"/>
                  <a:gd name="connsiteX1" fmla="*/ 364183 w 728366"/>
                  <a:gd name="connsiteY1" fmla="*/ 0 h 728366"/>
                  <a:gd name="connsiteX2" fmla="*/ 728366 w 728366"/>
                  <a:gd name="connsiteY2" fmla="*/ 364183 h 728366"/>
                  <a:gd name="connsiteX3" fmla="*/ 364183 w 728366"/>
                  <a:gd name="connsiteY3" fmla="*/ 728366 h 728366"/>
                  <a:gd name="connsiteX4" fmla="*/ 0 w 728366"/>
                  <a:gd name="connsiteY4" fmla="*/ 364183 h 72836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8366" h="1086506">
                    <a:moveTo>
                      <a:pt x="0" y="722323"/>
                    </a:moveTo>
                    <a:cubicBezTo>
                      <a:pt x="0" y="521190"/>
                      <a:pt x="269730" y="182880"/>
                      <a:pt x="371803" y="0"/>
                    </a:cubicBezTo>
                    <a:cubicBezTo>
                      <a:pt x="481496" y="182880"/>
                      <a:pt x="728366" y="521190"/>
                      <a:pt x="728366" y="722323"/>
                    </a:cubicBezTo>
                    <a:cubicBezTo>
                      <a:pt x="728366" y="923456"/>
                      <a:pt x="565316" y="1086506"/>
                      <a:pt x="364183" y="1086506"/>
                    </a:cubicBezTo>
                    <a:cubicBezTo>
                      <a:pt x="163050" y="1086506"/>
                      <a:pt x="0" y="923456"/>
                      <a:pt x="0" y="722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5">
                <a:extLst>
                  <a:ext uri="{FF2B5EF4-FFF2-40B4-BE49-F238E27FC236}">
                    <a16:creationId xmlns:a16="http://schemas.microsoft.com/office/drawing/2014/main" id="{E28476A9-0474-4026-B2D9-C1D5F9191018}"/>
                  </a:ext>
                </a:extLst>
              </p:cNvPr>
              <p:cNvSpPr/>
              <p:nvPr/>
            </p:nvSpPr>
            <p:spPr bwMode="auto">
              <a:xfrm rot="4500000" flipH="1">
                <a:off x="1262121" y="2608440"/>
                <a:ext cx="204930" cy="305694"/>
              </a:xfrm>
              <a:custGeom>
                <a:avLst/>
                <a:gdLst>
                  <a:gd name="connsiteX0" fmla="*/ 0 w 728365"/>
                  <a:gd name="connsiteY0" fmla="*/ 364183 h 728365"/>
                  <a:gd name="connsiteX1" fmla="*/ 364183 w 728365"/>
                  <a:gd name="connsiteY1" fmla="*/ 0 h 728365"/>
                  <a:gd name="connsiteX2" fmla="*/ 728366 w 728365"/>
                  <a:gd name="connsiteY2" fmla="*/ 364183 h 728365"/>
                  <a:gd name="connsiteX3" fmla="*/ 364183 w 728365"/>
                  <a:gd name="connsiteY3" fmla="*/ 728366 h 728365"/>
                  <a:gd name="connsiteX4" fmla="*/ 0 w 728365"/>
                  <a:gd name="connsiteY4" fmla="*/ 364183 h 728365"/>
                  <a:gd name="connsiteX0" fmla="*/ 0 w 728366"/>
                  <a:gd name="connsiteY0" fmla="*/ 364183 h 728366"/>
                  <a:gd name="connsiteX1" fmla="*/ 364183 w 728366"/>
                  <a:gd name="connsiteY1" fmla="*/ 0 h 728366"/>
                  <a:gd name="connsiteX2" fmla="*/ 728366 w 728366"/>
                  <a:gd name="connsiteY2" fmla="*/ 364183 h 728366"/>
                  <a:gd name="connsiteX3" fmla="*/ 364183 w 728366"/>
                  <a:gd name="connsiteY3" fmla="*/ 728366 h 728366"/>
                  <a:gd name="connsiteX4" fmla="*/ 0 w 728366"/>
                  <a:gd name="connsiteY4" fmla="*/ 364183 h 728366"/>
                  <a:gd name="connsiteX0" fmla="*/ 0 w 728366"/>
                  <a:gd name="connsiteY0" fmla="*/ 364183 h 728366"/>
                  <a:gd name="connsiteX1" fmla="*/ 364183 w 728366"/>
                  <a:gd name="connsiteY1" fmla="*/ 0 h 728366"/>
                  <a:gd name="connsiteX2" fmla="*/ 728366 w 728366"/>
                  <a:gd name="connsiteY2" fmla="*/ 364183 h 728366"/>
                  <a:gd name="connsiteX3" fmla="*/ 364183 w 728366"/>
                  <a:gd name="connsiteY3" fmla="*/ 728366 h 728366"/>
                  <a:gd name="connsiteX4" fmla="*/ 0 w 728366"/>
                  <a:gd name="connsiteY4" fmla="*/ 364183 h 72836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8366" h="1086506">
                    <a:moveTo>
                      <a:pt x="0" y="722323"/>
                    </a:moveTo>
                    <a:cubicBezTo>
                      <a:pt x="0" y="521190"/>
                      <a:pt x="269730" y="182880"/>
                      <a:pt x="371803" y="0"/>
                    </a:cubicBezTo>
                    <a:cubicBezTo>
                      <a:pt x="481496" y="182880"/>
                      <a:pt x="728366" y="521190"/>
                      <a:pt x="728366" y="722323"/>
                    </a:cubicBezTo>
                    <a:cubicBezTo>
                      <a:pt x="728366" y="923456"/>
                      <a:pt x="565316" y="1086506"/>
                      <a:pt x="364183" y="1086506"/>
                    </a:cubicBezTo>
                    <a:cubicBezTo>
                      <a:pt x="163050" y="1086506"/>
                      <a:pt x="0" y="923456"/>
                      <a:pt x="0" y="722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四角形: 上の 2 つの角を丸める 67">
                <a:extLst>
                  <a:ext uri="{FF2B5EF4-FFF2-40B4-BE49-F238E27FC236}">
                    <a16:creationId xmlns:a16="http://schemas.microsoft.com/office/drawing/2014/main" id="{8741E775-5B18-4D2E-842D-E5FC8B3FDDB3}"/>
                  </a:ext>
                </a:extLst>
              </p:cNvPr>
              <p:cNvSpPr/>
              <p:nvPr/>
            </p:nvSpPr>
            <p:spPr bwMode="auto">
              <a:xfrm>
                <a:off x="1755637" y="2005310"/>
                <a:ext cx="979526" cy="117186"/>
              </a:xfrm>
              <a:prstGeom prst="round2SameRect">
                <a:avLst>
                  <a:gd name="adj1" fmla="val 0"/>
                  <a:gd name="adj2" fmla="val 29679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&quot;禁止&quot;マーク 68">
                <a:extLst>
                  <a:ext uri="{FF2B5EF4-FFF2-40B4-BE49-F238E27FC236}">
                    <a16:creationId xmlns:a16="http://schemas.microsoft.com/office/drawing/2014/main" id="{99029633-86C6-4B15-A2B8-DEFDDEDBB744}"/>
                  </a:ext>
                </a:extLst>
              </p:cNvPr>
              <p:cNvSpPr/>
              <p:nvPr/>
            </p:nvSpPr>
            <p:spPr bwMode="auto">
              <a:xfrm>
                <a:off x="533816" y="459906"/>
                <a:ext cx="3461300" cy="3461296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0638BBF2-9ACE-4D60-8927-0CEAFC3447B3}"/>
                </a:ext>
              </a:extLst>
            </p:cNvPr>
            <p:cNvGrpSpPr/>
            <p:nvPr/>
          </p:nvGrpSpPr>
          <p:grpSpPr>
            <a:xfrm>
              <a:off x="4864291" y="2528900"/>
              <a:ext cx="3623931" cy="3623927"/>
              <a:chOff x="6022213" y="368660"/>
              <a:chExt cx="3623931" cy="3623927"/>
            </a:xfrm>
          </p:grpSpPr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8CC3260D-4F80-4395-A1DB-428AAAF916BD}"/>
                  </a:ext>
                </a:extLst>
              </p:cNvPr>
              <p:cNvGrpSpPr/>
              <p:nvPr/>
            </p:nvGrpSpPr>
            <p:grpSpPr>
              <a:xfrm>
                <a:off x="6022213" y="368660"/>
                <a:ext cx="3623931" cy="3623927"/>
                <a:chOff x="5037175" y="2753925"/>
                <a:chExt cx="1629386" cy="1629384"/>
              </a:xfrm>
            </p:grpSpPr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28532F8E-41A4-41FE-832C-3F68248D8592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449421AB-B4D2-4546-B89F-EE90C5C228F2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A692054D-4B40-40F4-9303-65D60D5BD2BD}"/>
                  </a:ext>
                </a:extLst>
              </p:cNvPr>
              <p:cNvSpPr/>
              <p:nvPr/>
            </p:nvSpPr>
            <p:spPr bwMode="auto">
              <a:xfrm>
                <a:off x="6805205" y="821629"/>
                <a:ext cx="2057942" cy="3020953"/>
              </a:xfrm>
              <a:custGeom>
                <a:avLst/>
                <a:gdLst>
                  <a:gd name="connsiteX0" fmla="*/ 1026552 w 2057942"/>
                  <a:gd name="connsiteY0" fmla="*/ 0 h 3020953"/>
                  <a:gd name="connsiteX1" fmla="*/ 1966704 w 2057942"/>
                  <a:gd name="connsiteY1" fmla="*/ 909902 h 3020953"/>
                  <a:gd name="connsiteX2" fmla="*/ 1964760 w 2057942"/>
                  <a:gd name="connsiteY2" fmla="*/ 934769 h 3020953"/>
                  <a:gd name="connsiteX3" fmla="*/ 1985622 w 2057942"/>
                  <a:gd name="connsiteY3" fmla="*/ 951407 h 3020953"/>
                  <a:gd name="connsiteX4" fmla="*/ 2042967 w 2057942"/>
                  <a:gd name="connsiteY4" fmla="*/ 1268633 h 3020953"/>
                  <a:gd name="connsiteX5" fmla="*/ 1743613 w 2057942"/>
                  <a:gd name="connsiteY5" fmla="*/ 1516026 h 3020953"/>
                  <a:gd name="connsiteX6" fmla="*/ 1728576 w 2057942"/>
                  <a:gd name="connsiteY6" fmla="*/ 1509623 h 3020953"/>
                  <a:gd name="connsiteX7" fmla="*/ 1707145 w 2057942"/>
                  <a:gd name="connsiteY7" fmla="*/ 1534761 h 3020953"/>
                  <a:gd name="connsiteX8" fmla="*/ 1687591 w 2057942"/>
                  <a:gd name="connsiteY8" fmla="*/ 1574514 h 3020953"/>
                  <a:gd name="connsiteX9" fmla="*/ 1320210 w 2057942"/>
                  <a:gd name="connsiteY9" fmla="*/ 1900142 h 3020953"/>
                  <a:gd name="connsiteX10" fmla="*/ 1228002 w 2057942"/>
                  <a:gd name="connsiteY10" fmla="*/ 1933153 h 3020953"/>
                  <a:gd name="connsiteX11" fmla="*/ 1250351 w 2057942"/>
                  <a:gd name="connsiteY11" fmla="*/ 2151130 h 3020953"/>
                  <a:gd name="connsiteX12" fmla="*/ 1604788 w 2057942"/>
                  <a:gd name="connsiteY12" fmla="*/ 2151130 h 3020953"/>
                  <a:gd name="connsiteX13" fmla="*/ 1938475 w 2057942"/>
                  <a:gd name="connsiteY13" fmla="*/ 2484817 h 3020953"/>
                  <a:gd name="connsiteX14" fmla="*/ 1938475 w 2057942"/>
                  <a:gd name="connsiteY14" fmla="*/ 2745408 h 3020953"/>
                  <a:gd name="connsiteX15" fmla="*/ 1814816 w 2057942"/>
                  <a:gd name="connsiteY15" fmla="*/ 2820533 h 3020953"/>
                  <a:gd name="connsiteX16" fmla="*/ 1023296 w 2057942"/>
                  <a:gd name="connsiteY16" fmla="*/ 3020953 h 3020953"/>
                  <a:gd name="connsiteX17" fmla="*/ 231777 w 2057942"/>
                  <a:gd name="connsiteY17" fmla="*/ 2820533 h 3020953"/>
                  <a:gd name="connsiteX18" fmla="*/ 140065 w 2057942"/>
                  <a:gd name="connsiteY18" fmla="*/ 2764817 h 3020953"/>
                  <a:gd name="connsiteX19" fmla="*/ 140065 w 2057942"/>
                  <a:gd name="connsiteY19" fmla="*/ 2484817 h 3020953"/>
                  <a:gd name="connsiteX20" fmla="*/ 473752 w 2057942"/>
                  <a:gd name="connsiteY20" fmla="*/ 2151130 h 3020953"/>
                  <a:gd name="connsiteX21" fmla="*/ 807590 w 2057942"/>
                  <a:gd name="connsiteY21" fmla="*/ 2151130 h 3020953"/>
                  <a:gd name="connsiteX22" fmla="*/ 829939 w 2057942"/>
                  <a:gd name="connsiteY22" fmla="*/ 1933152 h 3020953"/>
                  <a:gd name="connsiteX23" fmla="*/ 737734 w 2057942"/>
                  <a:gd name="connsiteY23" fmla="*/ 1900142 h 3020953"/>
                  <a:gd name="connsiteX24" fmla="*/ 370353 w 2057942"/>
                  <a:gd name="connsiteY24" fmla="*/ 1574514 h 3020953"/>
                  <a:gd name="connsiteX25" fmla="*/ 357401 w 2057942"/>
                  <a:gd name="connsiteY25" fmla="*/ 1548183 h 3020953"/>
                  <a:gd name="connsiteX26" fmla="*/ 325817 w 2057942"/>
                  <a:gd name="connsiteY26" fmla="*/ 1511133 h 3020953"/>
                  <a:gd name="connsiteX27" fmla="*/ 314329 w 2057942"/>
                  <a:gd name="connsiteY27" fmla="*/ 1516025 h 3020953"/>
                  <a:gd name="connsiteX28" fmla="*/ 14975 w 2057942"/>
                  <a:gd name="connsiteY28" fmla="*/ 1268632 h 3020953"/>
                  <a:gd name="connsiteX29" fmla="*/ 72320 w 2057942"/>
                  <a:gd name="connsiteY29" fmla="*/ 951406 h 3020953"/>
                  <a:gd name="connsiteX30" fmla="*/ 88628 w 2057942"/>
                  <a:gd name="connsiteY30" fmla="*/ 938400 h 3020953"/>
                  <a:gd name="connsiteX31" fmla="*/ 86400 w 2057942"/>
                  <a:gd name="connsiteY31" fmla="*/ 909902 h 3020953"/>
                  <a:gd name="connsiteX32" fmla="*/ 1026552 w 2057942"/>
                  <a:gd name="connsiteY32" fmla="*/ 0 h 3020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057942" h="3020953">
                    <a:moveTo>
                      <a:pt x="1026552" y="0"/>
                    </a:moveTo>
                    <a:cubicBezTo>
                      <a:pt x="1545784" y="0"/>
                      <a:pt x="1966704" y="407377"/>
                      <a:pt x="1966704" y="909902"/>
                    </a:cubicBezTo>
                    <a:lnTo>
                      <a:pt x="1964760" y="934769"/>
                    </a:lnTo>
                    <a:lnTo>
                      <a:pt x="1985622" y="951407"/>
                    </a:lnTo>
                    <a:cubicBezTo>
                      <a:pt x="2051236" y="1018721"/>
                      <a:pt x="2076892" y="1142024"/>
                      <a:pt x="2042967" y="1268633"/>
                    </a:cubicBezTo>
                    <a:cubicBezTo>
                      <a:pt x="1997734" y="1437444"/>
                      <a:pt x="1863709" y="1548205"/>
                      <a:pt x="1743613" y="1516026"/>
                    </a:cubicBezTo>
                    <a:lnTo>
                      <a:pt x="1728576" y="1509623"/>
                    </a:lnTo>
                    <a:lnTo>
                      <a:pt x="1707145" y="1534761"/>
                    </a:lnTo>
                    <a:lnTo>
                      <a:pt x="1687591" y="1574514"/>
                    </a:lnTo>
                    <a:cubicBezTo>
                      <a:pt x="1598381" y="1720226"/>
                      <a:pt x="1470506" y="1834744"/>
                      <a:pt x="1320210" y="1900142"/>
                    </a:cubicBezTo>
                    <a:lnTo>
                      <a:pt x="1228002" y="1933153"/>
                    </a:lnTo>
                    <a:lnTo>
                      <a:pt x="1250351" y="2151130"/>
                    </a:lnTo>
                    <a:lnTo>
                      <a:pt x="1604788" y="2151130"/>
                    </a:lnTo>
                    <a:cubicBezTo>
                      <a:pt x="1789078" y="2151130"/>
                      <a:pt x="1938475" y="2300527"/>
                      <a:pt x="1938475" y="2484817"/>
                    </a:cubicBezTo>
                    <a:lnTo>
                      <a:pt x="1938475" y="2745408"/>
                    </a:lnTo>
                    <a:lnTo>
                      <a:pt x="1814816" y="2820533"/>
                    </a:lnTo>
                    <a:cubicBezTo>
                      <a:pt x="1579526" y="2948350"/>
                      <a:pt x="1309890" y="3020953"/>
                      <a:pt x="1023296" y="3020953"/>
                    </a:cubicBezTo>
                    <a:cubicBezTo>
                      <a:pt x="736703" y="3020953"/>
                      <a:pt x="467066" y="2948350"/>
                      <a:pt x="231777" y="2820533"/>
                    </a:cubicBezTo>
                    <a:lnTo>
                      <a:pt x="140065" y="2764817"/>
                    </a:lnTo>
                    <a:lnTo>
                      <a:pt x="140065" y="2484817"/>
                    </a:lnTo>
                    <a:cubicBezTo>
                      <a:pt x="140065" y="2300527"/>
                      <a:pt x="289462" y="2151130"/>
                      <a:pt x="473752" y="2151130"/>
                    </a:cubicBezTo>
                    <a:lnTo>
                      <a:pt x="807590" y="2151130"/>
                    </a:lnTo>
                    <a:lnTo>
                      <a:pt x="829939" y="1933152"/>
                    </a:lnTo>
                    <a:lnTo>
                      <a:pt x="737734" y="1900142"/>
                    </a:lnTo>
                    <a:cubicBezTo>
                      <a:pt x="587438" y="1834744"/>
                      <a:pt x="459563" y="1720226"/>
                      <a:pt x="370353" y="1574514"/>
                    </a:cubicBezTo>
                    <a:lnTo>
                      <a:pt x="357401" y="1548183"/>
                    </a:lnTo>
                    <a:lnTo>
                      <a:pt x="325817" y="1511133"/>
                    </a:lnTo>
                    <a:lnTo>
                      <a:pt x="314329" y="1516025"/>
                    </a:lnTo>
                    <a:cubicBezTo>
                      <a:pt x="194233" y="1548204"/>
                      <a:pt x="60208" y="1437443"/>
                      <a:pt x="14975" y="1268632"/>
                    </a:cubicBezTo>
                    <a:cubicBezTo>
                      <a:pt x="-18950" y="1142024"/>
                      <a:pt x="6706" y="1018720"/>
                      <a:pt x="72320" y="951406"/>
                    </a:cubicBezTo>
                    <a:lnTo>
                      <a:pt x="88628" y="938400"/>
                    </a:lnTo>
                    <a:lnTo>
                      <a:pt x="86400" y="909902"/>
                    </a:lnTo>
                    <a:cubicBezTo>
                      <a:pt x="86400" y="407377"/>
                      <a:pt x="507320" y="0"/>
                      <a:pt x="102655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D37F9C2F-2912-4B54-A673-D05E9836B95D}"/>
                  </a:ext>
                </a:extLst>
              </p:cNvPr>
              <p:cNvSpPr/>
              <p:nvPr/>
            </p:nvSpPr>
            <p:spPr bwMode="auto">
              <a:xfrm>
                <a:off x="6905665" y="1721266"/>
                <a:ext cx="1850831" cy="939879"/>
              </a:xfrm>
              <a:custGeom>
                <a:avLst/>
                <a:gdLst>
                  <a:gd name="connsiteX0" fmla="*/ 1847304 w 1850831"/>
                  <a:gd name="connsiteY0" fmla="*/ 17657 h 939879"/>
                  <a:gd name="connsiteX1" fmla="*/ 1847304 w 1850831"/>
                  <a:gd name="connsiteY1" fmla="*/ 17658 h 939879"/>
                  <a:gd name="connsiteX2" fmla="*/ 1847304 w 1850831"/>
                  <a:gd name="connsiteY2" fmla="*/ 17658 h 939879"/>
                  <a:gd name="connsiteX3" fmla="*/ 3527 w 1850831"/>
                  <a:gd name="connsiteY3" fmla="*/ 17657 h 939879"/>
                  <a:gd name="connsiteX4" fmla="*/ 3527 w 1850831"/>
                  <a:gd name="connsiteY4" fmla="*/ 17658 h 939879"/>
                  <a:gd name="connsiteX5" fmla="*/ 3527 w 1850831"/>
                  <a:gd name="connsiteY5" fmla="*/ 17658 h 939879"/>
                  <a:gd name="connsiteX6" fmla="*/ 24965 w 1850831"/>
                  <a:gd name="connsiteY6" fmla="*/ 1208 h 939879"/>
                  <a:gd name="connsiteX7" fmla="*/ 51756 w 1850831"/>
                  <a:gd name="connsiteY7" fmla="*/ 4735 h 939879"/>
                  <a:gd name="connsiteX8" fmla="*/ 326456 w 1850831"/>
                  <a:gd name="connsiteY8" fmla="*/ 163334 h 939879"/>
                  <a:gd name="connsiteX9" fmla="*/ 358768 w 1850831"/>
                  <a:gd name="connsiteY9" fmla="*/ 141548 h 939879"/>
                  <a:gd name="connsiteX10" fmla="*/ 411247 w 1850831"/>
                  <a:gd name="connsiteY10" fmla="*/ 130953 h 939879"/>
                  <a:gd name="connsiteX11" fmla="*/ 1440937 w 1850831"/>
                  <a:gd name="connsiteY11" fmla="*/ 130953 h 939879"/>
                  <a:gd name="connsiteX12" fmla="*/ 1493417 w 1850831"/>
                  <a:gd name="connsiteY12" fmla="*/ 141548 h 939879"/>
                  <a:gd name="connsiteX13" fmla="*/ 1525105 w 1850831"/>
                  <a:gd name="connsiteY13" fmla="*/ 162913 h 939879"/>
                  <a:gd name="connsiteX14" fmla="*/ 1799075 w 1850831"/>
                  <a:gd name="connsiteY14" fmla="*/ 4735 h 939879"/>
                  <a:gd name="connsiteX15" fmla="*/ 1825866 w 1850831"/>
                  <a:gd name="connsiteY15" fmla="*/ 1208 h 939879"/>
                  <a:gd name="connsiteX16" fmla="*/ 1847304 w 1850831"/>
                  <a:gd name="connsiteY16" fmla="*/ 17658 h 939879"/>
                  <a:gd name="connsiteX17" fmla="*/ 1850831 w 1850831"/>
                  <a:gd name="connsiteY17" fmla="*/ 44448 h 939879"/>
                  <a:gd name="connsiteX18" fmla="*/ 1834381 w 1850831"/>
                  <a:gd name="connsiteY18" fmla="*/ 65886 h 939879"/>
                  <a:gd name="connsiteX19" fmla="*/ 1566616 w 1850831"/>
                  <a:gd name="connsiteY19" fmla="*/ 220482 h 939879"/>
                  <a:gd name="connsiteX20" fmla="*/ 1575761 w 1850831"/>
                  <a:gd name="connsiteY20" fmla="*/ 265777 h 939879"/>
                  <a:gd name="connsiteX21" fmla="*/ 1575761 w 1850831"/>
                  <a:gd name="connsiteY21" fmla="*/ 535416 h 939879"/>
                  <a:gd name="connsiteX22" fmla="*/ 1171298 w 1850831"/>
                  <a:gd name="connsiteY22" fmla="*/ 939879 h 939879"/>
                  <a:gd name="connsiteX23" fmla="*/ 680886 w 1850831"/>
                  <a:gd name="connsiteY23" fmla="*/ 939878 h 939879"/>
                  <a:gd name="connsiteX24" fmla="*/ 276423 w 1850831"/>
                  <a:gd name="connsiteY24" fmla="*/ 535415 h 939879"/>
                  <a:gd name="connsiteX25" fmla="*/ 276423 w 1850831"/>
                  <a:gd name="connsiteY25" fmla="*/ 265777 h 939879"/>
                  <a:gd name="connsiteX26" fmla="*/ 285427 w 1850831"/>
                  <a:gd name="connsiteY26" fmla="*/ 221181 h 939879"/>
                  <a:gd name="connsiteX27" fmla="*/ 16450 w 1850831"/>
                  <a:gd name="connsiteY27" fmla="*/ 65886 h 939879"/>
                  <a:gd name="connsiteX28" fmla="*/ 0 w 1850831"/>
                  <a:gd name="connsiteY28" fmla="*/ 44448 h 939879"/>
                  <a:gd name="connsiteX29" fmla="*/ 3527 w 1850831"/>
                  <a:gd name="connsiteY29" fmla="*/ 17658 h 939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850831" h="939879">
                    <a:moveTo>
                      <a:pt x="1847304" y="17657"/>
                    </a:moveTo>
                    <a:lnTo>
                      <a:pt x="1847304" y="17658"/>
                    </a:lnTo>
                    <a:lnTo>
                      <a:pt x="1847304" y="17658"/>
                    </a:lnTo>
                    <a:close/>
                    <a:moveTo>
                      <a:pt x="3527" y="17657"/>
                    </a:moveTo>
                    <a:lnTo>
                      <a:pt x="3527" y="17658"/>
                    </a:lnTo>
                    <a:lnTo>
                      <a:pt x="3527" y="17658"/>
                    </a:lnTo>
                    <a:close/>
                    <a:moveTo>
                      <a:pt x="24965" y="1208"/>
                    </a:moveTo>
                    <a:cubicBezTo>
                      <a:pt x="33693" y="-1130"/>
                      <a:pt x="43312" y="-139"/>
                      <a:pt x="51756" y="4735"/>
                    </a:cubicBezTo>
                    <a:lnTo>
                      <a:pt x="326456" y="163334"/>
                    </a:lnTo>
                    <a:lnTo>
                      <a:pt x="358768" y="141548"/>
                    </a:lnTo>
                    <a:cubicBezTo>
                      <a:pt x="374898" y="134726"/>
                      <a:pt x="392632" y="130953"/>
                      <a:pt x="411247" y="130953"/>
                    </a:cubicBezTo>
                    <a:lnTo>
                      <a:pt x="1440937" y="130953"/>
                    </a:lnTo>
                    <a:cubicBezTo>
                      <a:pt x="1459552" y="130953"/>
                      <a:pt x="1477287" y="134726"/>
                      <a:pt x="1493417" y="141548"/>
                    </a:cubicBezTo>
                    <a:lnTo>
                      <a:pt x="1525105" y="162913"/>
                    </a:lnTo>
                    <a:lnTo>
                      <a:pt x="1799075" y="4735"/>
                    </a:lnTo>
                    <a:cubicBezTo>
                      <a:pt x="1807519" y="-139"/>
                      <a:pt x="1817139" y="-1130"/>
                      <a:pt x="1825866" y="1208"/>
                    </a:cubicBezTo>
                    <a:lnTo>
                      <a:pt x="1847304" y="17658"/>
                    </a:lnTo>
                    <a:lnTo>
                      <a:pt x="1850831" y="44448"/>
                    </a:lnTo>
                    <a:cubicBezTo>
                      <a:pt x="1848492" y="53176"/>
                      <a:pt x="1842824" y="61012"/>
                      <a:pt x="1834381" y="65886"/>
                    </a:cubicBezTo>
                    <a:lnTo>
                      <a:pt x="1566616" y="220482"/>
                    </a:lnTo>
                    <a:lnTo>
                      <a:pt x="1575761" y="265777"/>
                    </a:lnTo>
                    <a:lnTo>
                      <a:pt x="1575761" y="535416"/>
                    </a:lnTo>
                    <a:cubicBezTo>
                      <a:pt x="1575761" y="758795"/>
                      <a:pt x="1394677" y="939879"/>
                      <a:pt x="1171298" y="939879"/>
                    </a:cubicBezTo>
                    <a:lnTo>
                      <a:pt x="680886" y="939878"/>
                    </a:lnTo>
                    <a:cubicBezTo>
                      <a:pt x="457507" y="939878"/>
                      <a:pt x="276423" y="758794"/>
                      <a:pt x="276423" y="535415"/>
                    </a:cubicBezTo>
                    <a:lnTo>
                      <a:pt x="276423" y="265777"/>
                    </a:lnTo>
                    <a:lnTo>
                      <a:pt x="285427" y="221181"/>
                    </a:lnTo>
                    <a:lnTo>
                      <a:pt x="16450" y="65886"/>
                    </a:lnTo>
                    <a:cubicBezTo>
                      <a:pt x="8007" y="61012"/>
                      <a:pt x="2339" y="53176"/>
                      <a:pt x="0" y="44448"/>
                    </a:cubicBezTo>
                    <a:lnTo>
                      <a:pt x="3527" y="1765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円: 塗りつぶしなし 73">
                <a:extLst>
                  <a:ext uri="{FF2B5EF4-FFF2-40B4-BE49-F238E27FC236}">
                    <a16:creationId xmlns:a16="http://schemas.microsoft.com/office/drawing/2014/main" id="{3D947637-DC7D-492E-BE90-495735586DD0}"/>
                  </a:ext>
                </a:extLst>
              </p:cNvPr>
              <p:cNvSpPr/>
              <p:nvPr/>
            </p:nvSpPr>
            <p:spPr bwMode="auto">
              <a:xfrm>
                <a:off x="6110595" y="457040"/>
                <a:ext cx="3447166" cy="3447166"/>
              </a:xfrm>
              <a:prstGeom prst="donut">
                <a:avLst>
                  <a:gd name="adj" fmla="val 5231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90921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角丸四角形 1">
            <a:extLst>
              <a:ext uri="{FF2B5EF4-FFF2-40B4-BE49-F238E27FC236}">
                <a16:creationId xmlns:a16="http://schemas.microsoft.com/office/drawing/2014/main" id="{6F74866E-01AC-45E4-9200-D2AF7F1BD7B8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D21C54EC-4D3A-439C-821F-267BDD9B6C53}"/>
              </a:ext>
            </a:extLst>
          </p:cNvPr>
          <p:cNvSpPr txBox="1"/>
          <p:nvPr/>
        </p:nvSpPr>
        <p:spPr>
          <a:xfrm>
            <a:off x="694464" y="662766"/>
            <a:ext cx="8562078" cy="229708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マスク未着用の方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入店お断り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22C87D36-AA3F-43EE-9B21-F8312EA32879}"/>
              </a:ext>
            </a:extLst>
          </p:cNvPr>
          <p:cNvGrpSpPr/>
          <p:nvPr/>
        </p:nvGrpSpPr>
        <p:grpSpPr>
          <a:xfrm>
            <a:off x="1873348" y="3262397"/>
            <a:ext cx="6159304" cy="2977838"/>
            <a:chOff x="992560" y="2528900"/>
            <a:chExt cx="7495662" cy="3623927"/>
          </a:xfrm>
        </p:grpSpPr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99389B10-8C8C-4806-909C-68322ECBCC89}"/>
                </a:ext>
              </a:extLst>
            </p:cNvPr>
            <p:cNvGrpSpPr/>
            <p:nvPr/>
          </p:nvGrpSpPr>
          <p:grpSpPr>
            <a:xfrm>
              <a:off x="992560" y="2528900"/>
              <a:ext cx="3623931" cy="3623927"/>
              <a:chOff x="452500" y="368660"/>
              <a:chExt cx="3623931" cy="3623927"/>
            </a:xfrm>
          </p:grpSpPr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68B10A5B-C677-4C5F-AFEE-E660F4C22514}"/>
                  </a:ext>
                </a:extLst>
              </p:cNvPr>
              <p:cNvSpPr/>
              <p:nvPr/>
            </p:nvSpPr>
            <p:spPr bwMode="auto">
              <a:xfrm>
                <a:off x="452500" y="368660"/>
                <a:ext cx="3623931" cy="3623927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78891F48-444D-4C4C-83C8-9B2E22981138}"/>
                  </a:ext>
                </a:extLst>
              </p:cNvPr>
              <p:cNvSpPr/>
              <p:nvPr/>
            </p:nvSpPr>
            <p:spPr bwMode="auto">
              <a:xfrm>
                <a:off x="697561" y="615122"/>
                <a:ext cx="3133804" cy="313380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B9080CDA-1AA2-4465-8566-BC4E318EDF11}"/>
                  </a:ext>
                </a:extLst>
              </p:cNvPr>
              <p:cNvSpPr/>
              <p:nvPr/>
            </p:nvSpPr>
            <p:spPr bwMode="auto">
              <a:xfrm>
                <a:off x="1219142" y="807827"/>
                <a:ext cx="2057942" cy="3034754"/>
              </a:xfrm>
              <a:custGeom>
                <a:avLst/>
                <a:gdLst>
                  <a:gd name="connsiteX0" fmla="*/ 1026552 w 2057942"/>
                  <a:gd name="connsiteY0" fmla="*/ 0 h 3034754"/>
                  <a:gd name="connsiteX1" fmla="*/ 1966704 w 2057942"/>
                  <a:gd name="connsiteY1" fmla="*/ 909902 h 3034754"/>
                  <a:gd name="connsiteX2" fmla="*/ 1964760 w 2057942"/>
                  <a:gd name="connsiteY2" fmla="*/ 934769 h 3034754"/>
                  <a:gd name="connsiteX3" fmla="*/ 1985622 w 2057942"/>
                  <a:gd name="connsiteY3" fmla="*/ 951407 h 3034754"/>
                  <a:gd name="connsiteX4" fmla="*/ 2042967 w 2057942"/>
                  <a:gd name="connsiteY4" fmla="*/ 1268633 h 3034754"/>
                  <a:gd name="connsiteX5" fmla="*/ 1743613 w 2057942"/>
                  <a:gd name="connsiteY5" fmla="*/ 1516026 h 3034754"/>
                  <a:gd name="connsiteX6" fmla="*/ 1728576 w 2057942"/>
                  <a:gd name="connsiteY6" fmla="*/ 1509623 h 3034754"/>
                  <a:gd name="connsiteX7" fmla="*/ 1707145 w 2057942"/>
                  <a:gd name="connsiteY7" fmla="*/ 1534761 h 3034754"/>
                  <a:gd name="connsiteX8" fmla="*/ 1687591 w 2057942"/>
                  <a:gd name="connsiteY8" fmla="*/ 1574514 h 3034754"/>
                  <a:gd name="connsiteX9" fmla="*/ 1320210 w 2057942"/>
                  <a:gd name="connsiteY9" fmla="*/ 1900142 h 3034754"/>
                  <a:gd name="connsiteX10" fmla="*/ 1228002 w 2057942"/>
                  <a:gd name="connsiteY10" fmla="*/ 1933153 h 3034754"/>
                  <a:gd name="connsiteX11" fmla="*/ 1250351 w 2057942"/>
                  <a:gd name="connsiteY11" fmla="*/ 2151130 h 3034754"/>
                  <a:gd name="connsiteX12" fmla="*/ 1604788 w 2057942"/>
                  <a:gd name="connsiteY12" fmla="*/ 2151130 h 3034754"/>
                  <a:gd name="connsiteX13" fmla="*/ 1938475 w 2057942"/>
                  <a:gd name="connsiteY13" fmla="*/ 2484817 h 3034754"/>
                  <a:gd name="connsiteX14" fmla="*/ 1938475 w 2057942"/>
                  <a:gd name="connsiteY14" fmla="*/ 2772590 h 3034754"/>
                  <a:gd name="connsiteX15" fmla="*/ 1836841 w 2057942"/>
                  <a:gd name="connsiteY15" fmla="*/ 2834334 h 3034754"/>
                  <a:gd name="connsiteX16" fmla="*/ 1045321 w 2057942"/>
                  <a:gd name="connsiteY16" fmla="*/ 3034754 h 3034754"/>
                  <a:gd name="connsiteX17" fmla="*/ 253801 w 2057942"/>
                  <a:gd name="connsiteY17" fmla="*/ 2834334 h 3034754"/>
                  <a:gd name="connsiteX18" fmla="*/ 140065 w 2057942"/>
                  <a:gd name="connsiteY18" fmla="*/ 2765238 h 3034754"/>
                  <a:gd name="connsiteX19" fmla="*/ 140065 w 2057942"/>
                  <a:gd name="connsiteY19" fmla="*/ 2484817 h 3034754"/>
                  <a:gd name="connsiteX20" fmla="*/ 473752 w 2057942"/>
                  <a:gd name="connsiteY20" fmla="*/ 2151130 h 3034754"/>
                  <a:gd name="connsiteX21" fmla="*/ 807590 w 2057942"/>
                  <a:gd name="connsiteY21" fmla="*/ 2151130 h 3034754"/>
                  <a:gd name="connsiteX22" fmla="*/ 829939 w 2057942"/>
                  <a:gd name="connsiteY22" fmla="*/ 1933152 h 3034754"/>
                  <a:gd name="connsiteX23" fmla="*/ 737734 w 2057942"/>
                  <a:gd name="connsiteY23" fmla="*/ 1900142 h 3034754"/>
                  <a:gd name="connsiteX24" fmla="*/ 370353 w 2057942"/>
                  <a:gd name="connsiteY24" fmla="*/ 1574514 h 3034754"/>
                  <a:gd name="connsiteX25" fmla="*/ 357401 w 2057942"/>
                  <a:gd name="connsiteY25" fmla="*/ 1548183 h 3034754"/>
                  <a:gd name="connsiteX26" fmla="*/ 325817 w 2057942"/>
                  <a:gd name="connsiteY26" fmla="*/ 1511133 h 3034754"/>
                  <a:gd name="connsiteX27" fmla="*/ 314330 w 2057942"/>
                  <a:gd name="connsiteY27" fmla="*/ 1516025 h 3034754"/>
                  <a:gd name="connsiteX28" fmla="*/ 14975 w 2057942"/>
                  <a:gd name="connsiteY28" fmla="*/ 1268632 h 3034754"/>
                  <a:gd name="connsiteX29" fmla="*/ 72320 w 2057942"/>
                  <a:gd name="connsiteY29" fmla="*/ 951406 h 3034754"/>
                  <a:gd name="connsiteX30" fmla="*/ 88628 w 2057942"/>
                  <a:gd name="connsiteY30" fmla="*/ 938400 h 3034754"/>
                  <a:gd name="connsiteX31" fmla="*/ 86400 w 2057942"/>
                  <a:gd name="connsiteY31" fmla="*/ 909902 h 3034754"/>
                  <a:gd name="connsiteX32" fmla="*/ 1026552 w 2057942"/>
                  <a:gd name="connsiteY32" fmla="*/ 0 h 3034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057942" h="3034754">
                    <a:moveTo>
                      <a:pt x="1026552" y="0"/>
                    </a:moveTo>
                    <a:cubicBezTo>
                      <a:pt x="1545784" y="0"/>
                      <a:pt x="1966704" y="407377"/>
                      <a:pt x="1966704" y="909902"/>
                    </a:cubicBezTo>
                    <a:lnTo>
                      <a:pt x="1964760" y="934769"/>
                    </a:lnTo>
                    <a:lnTo>
                      <a:pt x="1985622" y="951407"/>
                    </a:lnTo>
                    <a:cubicBezTo>
                      <a:pt x="2051236" y="1018721"/>
                      <a:pt x="2076892" y="1142024"/>
                      <a:pt x="2042967" y="1268633"/>
                    </a:cubicBezTo>
                    <a:cubicBezTo>
                      <a:pt x="1997734" y="1437444"/>
                      <a:pt x="1863709" y="1548205"/>
                      <a:pt x="1743613" y="1516026"/>
                    </a:cubicBezTo>
                    <a:lnTo>
                      <a:pt x="1728576" y="1509623"/>
                    </a:lnTo>
                    <a:lnTo>
                      <a:pt x="1707145" y="1534761"/>
                    </a:lnTo>
                    <a:lnTo>
                      <a:pt x="1687591" y="1574514"/>
                    </a:lnTo>
                    <a:cubicBezTo>
                      <a:pt x="1598382" y="1720226"/>
                      <a:pt x="1470506" y="1834744"/>
                      <a:pt x="1320210" y="1900142"/>
                    </a:cubicBezTo>
                    <a:lnTo>
                      <a:pt x="1228002" y="1933153"/>
                    </a:lnTo>
                    <a:lnTo>
                      <a:pt x="1250351" y="2151130"/>
                    </a:lnTo>
                    <a:lnTo>
                      <a:pt x="1604788" y="2151130"/>
                    </a:lnTo>
                    <a:cubicBezTo>
                      <a:pt x="1789078" y="2151130"/>
                      <a:pt x="1938475" y="2300527"/>
                      <a:pt x="1938475" y="2484817"/>
                    </a:cubicBezTo>
                    <a:lnTo>
                      <a:pt x="1938475" y="2772590"/>
                    </a:lnTo>
                    <a:lnTo>
                      <a:pt x="1836841" y="2834334"/>
                    </a:lnTo>
                    <a:cubicBezTo>
                      <a:pt x="1601551" y="2962151"/>
                      <a:pt x="1331915" y="3034754"/>
                      <a:pt x="1045321" y="3034754"/>
                    </a:cubicBezTo>
                    <a:cubicBezTo>
                      <a:pt x="758727" y="3034754"/>
                      <a:pt x="489091" y="2962151"/>
                      <a:pt x="253801" y="2834334"/>
                    </a:cubicBezTo>
                    <a:lnTo>
                      <a:pt x="140065" y="2765238"/>
                    </a:lnTo>
                    <a:lnTo>
                      <a:pt x="140065" y="2484817"/>
                    </a:lnTo>
                    <a:cubicBezTo>
                      <a:pt x="140065" y="2300527"/>
                      <a:pt x="289462" y="2151130"/>
                      <a:pt x="473752" y="2151130"/>
                    </a:cubicBezTo>
                    <a:lnTo>
                      <a:pt x="807590" y="2151130"/>
                    </a:lnTo>
                    <a:lnTo>
                      <a:pt x="829939" y="1933152"/>
                    </a:lnTo>
                    <a:lnTo>
                      <a:pt x="737734" y="1900142"/>
                    </a:lnTo>
                    <a:cubicBezTo>
                      <a:pt x="587438" y="1834744"/>
                      <a:pt x="459563" y="1720226"/>
                      <a:pt x="370353" y="1574514"/>
                    </a:cubicBezTo>
                    <a:lnTo>
                      <a:pt x="357401" y="1548183"/>
                    </a:lnTo>
                    <a:lnTo>
                      <a:pt x="325817" y="1511133"/>
                    </a:lnTo>
                    <a:lnTo>
                      <a:pt x="314330" y="1516025"/>
                    </a:lnTo>
                    <a:cubicBezTo>
                      <a:pt x="194233" y="1548204"/>
                      <a:pt x="60208" y="1437443"/>
                      <a:pt x="14975" y="1268632"/>
                    </a:cubicBezTo>
                    <a:cubicBezTo>
                      <a:pt x="-18950" y="1142024"/>
                      <a:pt x="6706" y="1018720"/>
                      <a:pt x="72320" y="951406"/>
                    </a:cubicBezTo>
                    <a:lnTo>
                      <a:pt x="88628" y="938400"/>
                    </a:lnTo>
                    <a:lnTo>
                      <a:pt x="86400" y="909902"/>
                    </a:lnTo>
                    <a:cubicBezTo>
                      <a:pt x="86400" y="407377"/>
                      <a:pt x="507320" y="0"/>
                      <a:pt x="102655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四角形: 上の 2 つの角を丸める 99">
                <a:extLst>
                  <a:ext uri="{FF2B5EF4-FFF2-40B4-BE49-F238E27FC236}">
                    <a16:creationId xmlns:a16="http://schemas.microsoft.com/office/drawing/2014/main" id="{42925BD3-6614-4E76-B6F9-543788A27DF2}"/>
                  </a:ext>
                </a:extLst>
              </p:cNvPr>
              <p:cNvSpPr/>
              <p:nvPr/>
            </p:nvSpPr>
            <p:spPr bwMode="auto">
              <a:xfrm>
                <a:off x="1702496" y="2005310"/>
                <a:ext cx="1097904" cy="567001"/>
              </a:xfrm>
              <a:prstGeom prst="round2SameRect">
                <a:avLst>
                  <a:gd name="adj1" fmla="val 7010"/>
                  <a:gd name="adj2" fmla="val 50000"/>
                </a:avLst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65">
                <a:extLst>
                  <a:ext uri="{FF2B5EF4-FFF2-40B4-BE49-F238E27FC236}">
                    <a16:creationId xmlns:a16="http://schemas.microsoft.com/office/drawing/2014/main" id="{B19B90C1-0270-44B0-AC95-CF6C9824616A}"/>
                  </a:ext>
                </a:extLst>
              </p:cNvPr>
              <p:cNvSpPr/>
              <p:nvPr/>
            </p:nvSpPr>
            <p:spPr bwMode="auto">
              <a:xfrm rot="15300000">
                <a:off x="3275548" y="2273895"/>
                <a:ext cx="204930" cy="305694"/>
              </a:xfrm>
              <a:custGeom>
                <a:avLst/>
                <a:gdLst>
                  <a:gd name="connsiteX0" fmla="*/ 0 w 728365"/>
                  <a:gd name="connsiteY0" fmla="*/ 364183 h 728365"/>
                  <a:gd name="connsiteX1" fmla="*/ 364183 w 728365"/>
                  <a:gd name="connsiteY1" fmla="*/ 0 h 728365"/>
                  <a:gd name="connsiteX2" fmla="*/ 728366 w 728365"/>
                  <a:gd name="connsiteY2" fmla="*/ 364183 h 728365"/>
                  <a:gd name="connsiteX3" fmla="*/ 364183 w 728365"/>
                  <a:gd name="connsiteY3" fmla="*/ 728366 h 728365"/>
                  <a:gd name="connsiteX4" fmla="*/ 0 w 728365"/>
                  <a:gd name="connsiteY4" fmla="*/ 364183 h 728365"/>
                  <a:gd name="connsiteX0" fmla="*/ 0 w 728366"/>
                  <a:gd name="connsiteY0" fmla="*/ 364183 h 728366"/>
                  <a:gd name="connsiteX1" fmla="*/ 364183 w 728366"/>
                  <a:gd name="connsiteY1" fmla="*/ 0 h 728366"/>
                  <a:gd name="connsiteX2" fmla="*/ 728366 w 728366"/>
                  <a:gd name="connsiteY2" fmla="*/ 364183 h 728366"/>
                  <a:gd name="connsiteX3" fmla="*/ 364183 w 728366"/>
                  <a:gd name="connsiteY3" fmla="*/ 728366 h 728366"/>
                  <a:gd name="connsiteX4" fmla="*/ 0 w 728366"/>
                  <a:gd name="connsiteY4" fmla="*/ 364183 h 728366"/>
                  <a:gd name="connsiteX0" fmla="*/ 0 w 728366"/>
                  <a:gd name="connsiteY0" fmla="*/ 364183 h 728366"/>
                  <a:gd name="connsiteX1" fmla="*/ 364183 w 728366"/>
                  <a:gd name="connsiteY1" fmla="*/ 0 h 728366"/>
                  <a:gd name="connsiteX2" fmla="*/ 728366 w 728366"/>
                  <a:gd name="connsiteY2" fmla="*/ 364183 h 728366"/>
                  <a:gd name="connsiteX3" fmla="*/ 364183 w 728366"/>
                  <a:gd name="connsiteY3" fmla="*/ 728366 h 728366"/>
                  <a:gd name="connsiteX4" fmla="*/ 0 w 728366"/>
                  <a:gd name="connsiteY4" fmla="*/ 364183 h 72836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8366" h="1086506">
                    <a:moveTo>
                      <a:pt x="0" y="722323"/>
                    </a:moveTo>
                    <a:cubicBezTo>
                      <a:pt x="0" y="521190"/>
                      <a:pt x="269730" y="182880"/>
                      <a:pt x="371803" y="0"/>
                    </a:cubicBezTo>
                    <a:cubicBezTo>
                      <a:pt x="481496" y="182880"/>
                      <a:pt x="728366" y="521190"/>
                      <a:pt x="728366" y="722323"/>
                    </a:cubicBezTo>
                    <a:cubicBezTo>
                      <a:pt x="728366" y="923456"/>
                      <a:pt x="565316" y="1086506"/>
                      <a:pt x="364183" y="1086506"/>
                    </a:cubicBezTo>
                    <a:cubicBezTo>
                      <a:pt x="163050" y="1086506"/>
                      <a:pt x="0" y="923456"/>
                      <a:pt x="0" y="722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楕円 65">
                <a:extLst>
                  <a:ext uri="{FF2B5EF4-FFF2-40B4-BE49-F238E27FC236}">
                    <a16:creationId xmlns:a16="http://schemas.microsoft.com/office/drawing/2014/main" id="{6AD591D5-7E84-4749-B901-47406516C843}"/>
                  </a:ext>
                </a:extLst>
              </p:cNvPr>
              <p:cNvSpPr/>
              <p:nvPr/>
            </p:nvSpPr>
            <p:spPr bwMode="auto">
              <a:xfrm rot="17100000">
                <a:off x="3081566" y="2595030"/>
                <a:ext cx="204930" cy="305694"/>
              </a:xfrm>
              <a:custGeom>
                <a:avLst/>
                <a:gdLst>
                  <a:gd name="connsiteX0" fmla="*/ 0 w 728365"/>
                  <a:gd name="connsiteY0" fmla="*/ 364183 h 728365"/>
                  <a:gd name="connsiteX1" fmla="*/ 364183 w 728365"/>
                  <a:gd name="connsiteY1" fmla="*/ 0 h 728365"/>
                  <a:gd name="connsiteX2" fmla="*/ 728366 w 728365"/>
                  <a:gd name="connsiteY2" fmla="*/ 364183 h 728365"/>
                  <a:gd name="connsiteX3" fmla="*/ 364183 w 728365"/>
                  <a:gd name="connsiteY3" fmla="*/ 728366 h 728365"/>
                  <a:gd name="connsiteX4" fmla="*/ 0 w 728365"/>
                  <a:gd name="connsiteY4" fmla="*/ 364183 h 728365"/>
                  <a:gd name="connsiteX0" fmla="*/ 0 w 728366"/>
                  <a:gd name="connsiteY0" fmla="*/ 364183 h 728366"/>
                  <a:gd name="connsiteX1" fmla="*/ 364183 w 728366"/>
                  <a:gd name="connsiteY1" fmla="*/ 0 h 728366"/>
                  <a:gd name="connsiteX2" fmla="*/ 728366 w 728366"/>
                  <a:gd name="connsiteY2" fmla="*/ 364183 h 728366"/>
                  <a:gd name="connsiteX3" fmla="*/ 364183 w 728366"/>
                  <a:gd name="connsiteY3" fmla="*/ 728366 h 728366"/>
                  <a:gd name="connsiteX4" fmla="*/ 0 w 728366"/>
                  <a:gd name="connsiteY4" fmla="*/ 364183 h 728366"/>
                  <a:gd name="connsiteX0" fmla="*/ 0 w 728366"/>
                  <a:gd name="connsiteY0" fmla="*/ 364183 h 728366"/>
                  <a:gd name="connsiteX1" fmla="*/ 364183 w 728366"/>
                  <a:gd name="connsiteY1" fmla="*/ 0 h 728366"/>
                  <a:gd name="connsiteX2" fmla="*/ 728366 w 728366"/>
                  <a:gd name="connsiteY2" fmla="*/ 364183 h 728366"/>
                  <a:gd name="connsiteX3" fmla="*/ 364183 w 728366"/>
                  <a:gd name="connsiteY3" fmla="*/ 728366 h 728366"/>
                  <a:gd name="connsiteX4" fmla="*/ 0 w 728366"/>
                  <a:gd name="connsiteY4" fmla="*/ 364183 h 72836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8366" h="1086506">
                    <a:moveTo>
                      <a:pt x="0" y="722323"/>
                    </a:moveTo>
                    <a:cubicBezTo>
                      <a:pt x="0" y="521190"/>
                      <a:pt x="269730" y="182880"/>
                      <a:pt x="371803" y="0"/>
                    </a:cubicBezTo>
                    <a:cubicBezTo>
                      <a:pt x="481496" y="182880"/>
                      <a:pt x="728366" y="521190"/>
                      <a:pt x="728366" y="722323"/>
                    </a:cubicBezTo>
                    <a:cubicBezTo>
                      <a:pt x="728366" y="923456"/>
                      <a:pt x="565316" y="1086506"/>
                      <a:pt x="364183" y="1086506"/>
                    </a:cubicBezTo>
                    <a:cubicBezTo>
                      <a:pt x="163050" y="1086506"/>
                      <a:pt x="0" y="923456"/>
                      <a:pt x="0" y="722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楕円 65">
                <a:extLst>
                  <a:ext uri="{FF2B5EF4-FFF2-40B4-BE49-F238E27FC236}">
                    <a16:creationId xmlns:a16="http://schemas.microsoft.com/office/drawing/2014/main" id="{8537F386-CC53-406A-9E1F-1D623B25C1CA}"/>
                  </a:ext>
                </a:extLst>
              </p:cNvPr>
              <p:cNvSpPr/>
              <p:nvPr/>
            </p:nvSpPr>
            <p:spPr bwMode="auto">
              <a:xfrm rot="6300000" flipH="1">
                <a:off x="1089867" y="2287306"/>
                <a:ext cx="204930" cy="305694"/>
              </a:xfrm>
              <a:custGeom>
                <a:avLst/>
                <a:gdLst>
                  <a:gd name="connsiteX0" fmla="*/ 0 w 728365"/>
                  <a:gd name="connsiteY0" fmla="*/ 364183 h 728365"/>
                  <a:gd name="connsiteX1" fmla="*/ 364183 w 728365"/>
                  <a:gd name="connsiteY1" fmla="*/ 0 h 728365"/>
                  <a:gd name="connsiteX2" fmla="*/ 728366 w 728365"/>
                  <a:gd name="connsiteY2" fmla="*/ 364183 h 728365"/>
                  <a:gd name="connsiteX3" fmla="*/ 364183 w 728365"/>
                  <a:gd name="connsiteY3" fmla="*/ 728366 h 728365"/>
                  <a:gd name="connsiteX4" fmla="*/ 0 w 728365"/>
                  <a:gd name="connsiteY4" fmla="*/ 364183 h 728365"/>
                  <a:gd name="connsiteX0" fmla="*/ 0 w 728366"/>
                  <a:gd name="connsiteY0" fmla="*/ 364183 h 728366"/>
                  <a:gd name="connsiteX1" fmla="*/ 364183 w 728366"/>
                  <a:gd name="connsiteY1" fmla="*/ 0 h 728366"/>
                  <a:gd name="connsiteX2" fmla="*/ 728366 w 728366"/>
                  <a:gd name="connsiteY2" fmla="*/ 364183 h 728366"/>
                  <a:gd name="connsiteX3" fmla="*/ 364183 w 728366"/>
                  <a:gd name="connsiteY3" fmla="*/ 728366 h 728366"/>
                  <a:gd name="connsiteX4" fmla="*/ 0 w 728366"/>
                  <a:gd name="connsiteY4" fmla="*/ 364183 h 728366"/>
                  <a:gd name="connsiteX0" fmla="*/ 0 w 728366"/>
                  <a:gd name="connsiteY0" fmla="*/ 364183 h 728366"/>
                  <a:gd name="connsiteX1" fmla="*/ 364183 w 728366"/>
                  <a:gd name="connsiteY1" fmla="*/ 0 h 728366"/>
                  <a:gd name="connsiteX2" fmla="*/ 728366 w 728366"/>
                  <a:gd name="connsiteY2" fmla="*/ 364183 h 728366"/>
                  <a:gd name="connsiteX3" fmla="*/ 364183 w 728366"/>
                  <a:gd name="connsiteY3" fmla="*/ 728366 h 728366"/>
                  <a:gd name="connsiteX4" fmla="*/ 0 w 728366"/>
                  <a:gd name="connsiteY4" fmla="*/ 364183 h 72836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8366" h="1086506">
                    <a:moveTo>
                      <a:pt x="0" y="722323"/>
                    </a:moveTo>
                    <a:cubicBezTo>
                      <a:pt x="0" y="521190"/>
                      <a:pt x="269730" y="182880"/>
                      <a:pt x="371803" y="0"/>
                    </a:cubicBezTo>
                    <a:cubicBezTo>
                      <a:pt x="481496" y="182880"/>
                      <a:pt x="728366" y="521190"/>
                      <a:pt x="728366" y="722323"/>
                    </a:cubicBezTo>
                    <a:cubicBezTo>
                      <a:pt x="728366" y="923456"/>
                      <a:pt x="565316" y="1086506"/>
                      <a:pt x="364183" y="1086506"/>
                    </a:cubicBezTo>
                    <a:cubicBezTo>
                      <a:pt x="163050" y="1086506"/>
                      <a:pt x="0" y="923456"/>
                      <a:pt x="0" y="722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楕円 65">
                <a:extLst>
                  <a:ext uri="{FF2B5EF4-FFF2-40B4-BE49-F238E27FC236}">
                    <a16:creationId xmlns:a16="http://schemas.microsoft.com/office/drawing/2014/main" id="{2356044F-88F6-46BC-9DFF-31CDD9F4F86D}"/>
                  </a:ext>
                </a:extLst>
              </p:cNvPr>
              <p:cNvSpPr/>
              <p:nvPr/>
            </p:nvSpPr>
            <p:spPr bwMode="auto">
              <a:xfrm rot="4500000" flipH="1">
                <a:off x="1262121" y="2608440"/>
                <a:ext cx="204930" cy="305694"/>
              </a:xfrm>
              <a:custGeom>
                <a:avLst/>
                <a:gdLst>
                  <a:gd name="connsiteX0" fmla="*/ 0 w 728365"/>
                  <a:gd name="connsiteY0" fmla="*/ 364183 h 728365"/>
                  <a:gd name="connsiteX1" fmla="*/ 364183 w 728365"/>
                  <a:gd name="connsiteY1" fmla="*/ 0 h 728365"/>
                  <a:gd name="connsiteX2" fmla="*/ 728366 w 728365"/>
                  <a:gd name="connsiteY2" fmla="*/ 364183 h 728365"/>
                  <a:gd name="connsiteX3" fmla="*/ 364183 w 728365"/>
                  <a:gd name="connsiteY3" fmla="*/ 728366 h 728365"/>
                  <a:gd name="connsiteX4" fmla="*/ 0 w 728365"/>
                  <a:gd name="connsiteY4" fmla="*/ 364183 h 728365"/>
                  <a:gd name="connsiteX0" fmla="*/ 0 w 728366"/>
                  <a:gd name="connsiteY0" fmla="*/ 364183 h 728366"/>
                  <a:gd name="connsiteX1" fmla="*/ 364183 w 728366"/>
                  <a:gd name="connsiteY1" fmla="*/ 0 h 728366"/>
                  <a:gd name="connsiteX2" fmla="*/ 728366 w 728366"/>
                  <a:gd name="connsiteY2" fmla="*/ 364183 h 728366"/>
                  <a:gd name="connsiteX3" fmla="*/ 364183 w 728366"/>
                  <a:gd name="connsiteY3" fmla="*/ 728366 h 728366"/>
                  <a:gd name="connsiteX4" fmla="*/ 0 w 728366"/>
                  <a:gd name="connsiteY4" fmla="*/ 364183 h 728366"/>
                  <a:gd name="connsiteX0" fmla="*/ 0 w 728366"/>
                  <a:gd name="connsiteY0" fmla="*/ 364183 h 728366"/>
                  <a:gd name="connsiteX1" fmla="*/ 364183 w 728366"/>
                  <a:gd name="connsiteY1" fmla="*/ 0 h 728366"/>
                  <a:gd name="connsiteX2" fmla="*/ 728366 w 728366"/>
                  <a:gd name="connsiteY2" fmla="*/ 364183 h 728366"/>
                  <a:gd name="connsiteX3" fmla="*/ 364183 w 728366"/>
                  <a:gd name="connsiteY3" fmla="*/ 728366 h 728366"/>
                  <a:gd name="connsiteX4" fmla="*/ 0 w 728366"/>
                  <a:gd name="connsiteY4" fmla="*/ 364183 h 72836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8366" h="1086506">
                    <a:moveTo>
                      <a:pt x="0" y="722323"/>
                    </a:moveTo>
                    <a:cubicBezTo>
                      <a:pt x="0" y="521190"/>
                      <a:pt x="269730" y="182880"/>
                      <a:pt x="371803" y="0"/>
                    </a:cubicBezTo>
                    <a:cubicBezTo>
                      <a:pt x="481496" y="182880"/>
                      <a:pt x="728366" y="521190"/>
                      <a:pt x="728366" y="722323"/>
                    </a:cubicBezTo>
                    <a:cubicBezTo>
                      <a:pt x="728366" y="923456"/>
                      <a:pt x="565316" y="1086506"/>
                      <a:pt x="364183" y="1086506"/>
                    </a:cubicBezTo>
                    <a:cubicBezTo>
                      <a:pt x="163050" y="1086506"/>
                      <a:pt x="0" y="923456"/>
                      <a:pt x="0" y="722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四角形: 上の 2 つの角を丸める 104">
                <a:extLst>
                  <a:ext uri="{FF2B5EF4-FFF2-40B4-BE49-F238E27FC236}">
                    <a16:creationId xmlns:a16="http://schemas.microsoft.com/office/drawing/2014/main" id="{A014C80E-E9A1-4753-84D0-EB1474ADDADB}"/>
                  </a:ext>
                </a:extLst>
              </p:cNvPr>
              <p:cNvSpPr/>
              <p:nvPr/>
            </p:nvSpPr>
            <p:spPr bwMode="auto">
              <a:xfrm>
                <a:off x="1755637" y="2005310"/>
                <a:ext cx="979526" cy="117186"/>
              </a:xfrm>
              <a:prstGeom prst="round2SameRect">
                <a:avLst>
                  <a:gd name="adj1" fmla="val 0"/>
                  <a:gd name="adj2" fmla="val 29679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&quot;禁止&quot;マーク 105">
                <a:extLst>
                  <a:ext uri="{FF2B5EF4-FFF2-40B4-BE49-F238E27FC236}">
                    <a16:creationId xmlns:a16="http://schemas.microsoft.com/office/drawing/2014/main" id="{61BD098F-BA2D-4CF5-8B90-91CAEFF26FC0}"/>
                  </a:ext>
                </a:extLst>
              </p:cNvPr>
              <p:cNvSpPr/>
              <p:nvPr/>
            </p:nvSpPr>
            <p:spPr bwMode="auto">
              <a:xfrm>
                <a:off x="533816" y="459906"/>
                <a:ext cx="3461300" cy="3461296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DB67FFE0-DD35-430C-89D3-BE1077C768B6}"/>
                </a:ext>
              </a:extLst>
            </p:cNvPr>
            <p:cNvGrpSpPr/>
            <p:nvPr/>
          </p:nvGrpSpPr>
          <p:grpSpPr>
            <a:xfrm>
              <a:off x="4864291" y="2528900"/>
              <a:ext cx="3623931" cy="3623927"/>
              <a:chOff x="6022213" y="368660"/>
              <a:chExt cx="3623931" cy="3623927"/>
            </a:xfrm>
          </p:grpSpPr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D5D1388E-41CD-4DAE-9250-E05CCEFD8CFE}"/>
                  </a:ext>
                </a:extLst>
              </p:cNvPr>
              <p:cNvGrpSpPr/>
              <p:nvPr/>
            </p:nvGrpSpPr>
            <p:grpSpPr>
              <a:xfrm>
                <a:off x="6022213" y="368660"/>
                <a:ext cx="3623931" cy="3623927"/>
                <a:chOff x="5037175" y="2753925"/>
                <a:chExt cx="1629386" cy="1629384"/>
              </a:xfrm>
            </p:grpSpPr>
            <p:sp>
              <p:nvSpPr>
                <p:cNvPr id="95" name="楕円 94">
                  <a:extLst>
                    <a:ext uri="{FF2B5EF4-FFF2-40B4-BE49-F238E27FC236}">
                      <a16:creationId xmlns:a16="http://schemas.microsoft.com/office/drawing/2014/main" id="{87B9FBF8-D94F-4631-AA9A-5BB7008B2D4C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楕円 95">
                  <a:extLst>
                    <a:ext uri="{FF2B5EF4-FFF2-40B4-BE49-F238E27FC236}">
                      <a16:creationId xmlns:a16="http://schemas.microsoft.com/office/drawing/2014/main" id="{1F3D18D7-E0AD-48E8-BB0B-83CE571CD640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27529BAD-6A83-4FAC-BF3E-9E2C73679D78}"/>
                  </a:ext>
                </a:extLst>
              </p:cNvPr>
              <p:cNvSpPr/>
              <p:nvPr/>
            </p:nvSpPr>
            <p:spPr bwMode="auto">
              <a:xfrm>
                <a:off x="6805205" y="821629"/>
                <a:ext cx="2057942" cy="3020953"/>
              </a:xfrm>
              <a:custGeom>
                <a:avLst/>
                <a:gdLst>
                  <a:gd name="connsiteX0" fmla="*/ 1026552 w 2057942"/>
                  <a:gd name="connsiteY0" fmla="*/ 0 h 3020953"/>
                  <a:gd name="connsiteX1" fmla="*/ 1966704 w 2057942"/>
                  <a:gd name="connsiteY1" fmla="*/ 909902 h 3020953"/>
                  <a:gd name="connsiteX2" fmla="*/ 1964760 w 2057942"/>
                  <a:gd name="connsiteY2" fmla="*/ 934769 h 3020953"/>
                  <a:gd name="connsiteX3" fmla="*/ 1985622 w 2057942"/>
                  <a:gd name="connsiteY3" fmla="*/ 951407 h 3020953"/>
                  <a:gd name="connsiteX4" fmla="*/ 2042967 w 2057942"/>
                  <a:gd name="connsiteY4" fmla="*/ 1268633 h 3020953"/>
                  <a:gd name="connsiteX5" fmla="*/ 1743613 w 2057942"/>
                  <a:gd name="connsiteY5" fmla="*/ 1516026 h 3020953"/>
                  <a:gd name="connsiteX6" fmla="*/ 1728576 w 2057942"/>
                  <a:gd name="connsiteY6" fmla="*/ 1509623 h 3020953"/>
                  <a:gd name="connsiteX7" fmla="*/ 1707145 w 2057942"/>
                  <a:gd name="connsiteY7" fmla="*/ 1534761 h 3020953"/>
                  <a:gd name="connsiteX8" fmla="*/ 1687591 w 2057942"/>
                  <a:gd name="connsiteY8" fmla="*/ 1574514 h 3020953"/>
                  <a:gd name="connsiteX9" fmla="*/ 1320210 w 2057942"/>
                  <a:gd name="connsiteY9" fmla="*/ 1900142 h 3020953"/>
                  <a:gd name="connsiteX10" fmla="*/ 1228002 w 2057942"/>
                  <a:gd name="connsiteY10" fmla="*/ 1933153 h 3020953"/>
                  <a:gd name="connsiteX11" fmla="*/ 1250351 w 2057942"/>
                  <a:gd name="connsiteY11" fmla="*/ 2151130 h 3020953"/>
                  <a:gd name="connsiteX12" fmla="*/ 1604788 w 2057942"/>
                  <a:gd name="connsiteY12" fmla="*/ 2151130 h 3020953"/>
                  <a:gd name="connsiteX13" fmla="*/ 1938475 w 2057942"/>
                  <a:gd name="connsiteY13" fmla="*/ 2484817 h 3020953"/>
                  <a:gd name="connsiteX14" fmla="*/ 1938475 w 2057942"/>
                  <a:gd name="connsiteY14" fmla="*/ 2745408 h 3020953"/>
                  <a:gd name="connsiteX15" fmla="*/ 1814816 w 2057942"/>
                  <a:gd name="connsiteY15" fmla="*/ 2820533 h 3020953"/>
                  <a:gd name="connsiteX16" fmla="*/ 1023296 w 2057942"/>
                  <a:gd name="connsiteY16" fmla="*/ 3020953 h 3020953"/>
                  <a:gd name="connsiteX17" fmla="*/ 231777 w 2057942"/>
                  <a:gd name="connsiteY17" fmla="*/ 2820533 h 3020953"/>
                  <a:gd name="connsiteX18" fmla="*/ 140065 w 2057942"/>
                  <a:gd name="connsiteY18" fmla="*/ 2764817 h 3020953"/>
                  <a:gd name="connsiteX19" fmla="*/ 140065 w 2057942"/>
                  <a:gd name="connsiteY19" fmla="*/ 2484817 h 3020953"/>
                  <a:gd name="connsiteX20" fmla="*/ 473752 w 2057942"/>
                  <a:gd name="connsiteY20" fmla="*/ 2151130 h 3020953"/>
                  <a:gd name="connsiteX21" fmla="*/ 807590 w 2057942"/>
                  <a:gd name="connsiteY21" fmla="*/ 2151130 h 3020953"/>
                  <a:gd name="connsiteX22" fmla="*/ 829939 w 2057942"/>
                  <a:gd name="connsiteY22" fmla="*/ 1933152 h 3020953"/>
                  <a:gd name="connsiteX23" fmla="*/ 737734 w 2057942"/>
                  <a:gd name="connsiteY23" fmla="*/ 1900142 h 3020953"/>
                  <a:gd name="connsiteX24" fmla="*/ 370353 w 2057942"/>
                  <a:gd name="connsiteY24" fmla="*/ 1574514 h 3020953"/>
                  <a:gd name="connsiteX25" fmla="*/ 357401 w 2057942"/>
                  <a:gd name="connsiteY25" fmla="*/ 1548183 h 3020953"/>
                  <a:gd name="connsiteX26" fmla="*/ 325817 w 2057942"/>
                  <a:gd name="connsiteY26" fmla="*/ 1511133 h 3020953"/>
                  <a:gd name="connsiteX27" fmla="*/ 314329 w 2057942"/>
                  <a:gd name="connsiteY27" fmla="*/ 1516025 h 3020953"/>
                  <a:gd name="connsiteX28" fmla="*/ 14975 w 2057942"/>
                  <a:gd name="connsiteY28" fmla="*/ 1268632 h 3020953"/>
                  <a:gd name="connsiteX29" fmla="*/ 72320 w 2057942"/>
                  <a:gd name="connsiteY29" fmla="*/ 951406 h 3020953"/>
                  <a:gd name="connsiteX30" fmla="*/ 88628 w 2057942"/>
                  <a:gd name="connsiteY30" fmla="*/ 938400 h 3020953"/>
                  <a:gd name="connsiteX31" fmla="*/ 86400 w 2057942"/>
                  <a:gd name="connsiteY31" fmla="*/ 909902 h 3020953"/>
                  <a:gd name="connsiteX32" fmla="*/ 1026552 w 2057942"/>
                  <a:gd name="connsiteY32" fmla="*/ 0 h 3020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057942" h="3020953">
                    <a:moveTo>
                      <a:pt x="1026552" y="0"/>
                    </a:moveTo>
                    <a:cubicBezTo>
                      <a:pt x="1545784" y="0"/>
                      <a:pt x="1966704" y="407377"/>
                      <a:pt x="1966704" y="909902"/>
                    </a:cubicBezTo>
                    <a:lnTo>
                      <a:pt x="1964760" y="934769"/>
                    </a:lnTo>
                    <a:lnTo>
                      <a:pt x="1985622" y="951407"/>
                    </a:lnTo>
                    <a:cubicBezTo>
                      <a:pt x="2051236" y="1018721"/>
                      <a:pt x="2076892" y="1142024"/>
                      <a:pt x="2042967" y="1268633"/>
                    </a:cubicBezTo>
                    <a:cubicBezTo>
                      <a:pt x="1997734" y="1437444"/>
                      <a:pt x="1863709" y="1548205"/>
                      <a:pt x="1743613" y="1516026"/>
                    </a:cubicBezTo>
                    <a:lnTo>
                      <a:pt x="1728576" y="1509623"/>
                    </a:lnTo>
                    <a:lnTo>
                      <a:pt x="1707145" y="1534761"/>
                    </a:lnTo>
                    <a:lnTo>
                      <a:pt x="1687591" y="1574514"/>
                    </a:lnTo>
                    <a:cubicBezTo>
                      <a:pt x="1598381" y="1720226"/>
                      <a:pt x="1470506" y="1834744"/>
                      <a:pt x="1320210" y="1900142"/>
                    </a:cubicBezTo>
                    <a:lnTo>
                      <a:pt x="1228002" y="1933153"/>
                    </a:lnTo>
                    <a:lnTo>
                      <a:pt x="1250351" y="2151130"/>
                    </a:lnTo>
                    <a:lnTo>
                      <a:pt x="1604788" y="2151130"/>
                    </a:lnTo>
                    <a:cubicBezTo>
                      <a:pt x="1789078" y="2151130"/>
                      <a:pt x="1938475" y="2300527"/>
                      <a:pt x="1938475" y="2484817"/>
                    </a:cubicBezTo>
                    <a:lnTo>
                      <a:pt x="1938475" y="2745408"/>
                    </a:lnTo>
                    <a:lnTo>
                      <a:pt x="1814816" y="2820533"/>
                    </a:lnTo>
                    <a:cubicBezTo>
                      <a:pt x="1579526" y="2948350"/>
                      <a:pt x="1309890" y="3020953"/>
                      <a:pt x="1023296" y="3020953"/>
                    </a:cubicBezTo>
                    <a:cubicBezTo>
                      <a:pt x="736703" y="3020953"/>
                      <a:pt x="467066" y="2948350"/>
                      <a:pt x="231777" y="2820533"/>
                    </a:cubicBezTo>
                    <a:lnTo>
                      <a:pt x="140065" y="2764817"/>
                    </a:lnTo>
                    <a:lnTo>
                      <a:pt x="140065" y="2484817"/>
                    </a:lnTo>
                    <a:cubicBezTo>
                      <a:pt x="140065" y="2300527"/>
                      <a:pt x="289462" y="2151130"/>
                      <a:pt x="473752" y="2151130"/>
                    </a:cubicBezTo>
                    <a:lnTo>
                      <a:pt x="807590" y="2151130"/>
                    </a:lnTo>
                    <a:lnTo>
                      <a:pt x="829939" y="1933152"/>
                    </a:lnTo>
                    <a:lnTo>
                      <a:pt x="737734" y="1900142"/>
                    </a:lnTo>
                    <a:cubicBezTo>
                      <a:pt x="587438" y="1834744"/>
                      <a:pt x="459563" y="1720226"/>
                      <a:pt x="370353" y="1574514"/>
                    </a:cubicBezTo>
                    <a:lnTo>
                      <a:pt x="357401" y="1548183"/>
                    </a:lnTo>
                    <a:lnTo>
                      <a:pt x="325817" y="1511133"/>
                    </a:lnTo>
                    <a:lnTo>
                      <a:pt x="314329" y="1516025"/>
                    </a:lnTo>
                    <a:cubicBezTo>
                      <a:pt x="194233" y="1548204"/>
                      <a:pt x="60208" y="1437443"/>
                      <a:pt x="14975" y="1268632"/>
                    </a:cubicBezTo>
                    <a:cubicBezTo>
                      <a:pt x="-18950" y="1142024"/>
                      <a:pt x="6706" y="1018720"/>
                      <a:pt x="72320" y="951406"/>
                    </a:cubicBezTo>
                    <a:lnTo>
                      <a:pt x="88628" y="938400"/>
                    </a:lnTo>
                    <a:lnTo>
                      <a:pt x="86400" y="909902"/>
                    </a:lnTo>
                    <a:cubicBezTo>
                      <a:pt x="86400" y="407377"/>
                      <a:pt x="507320" y="0"/>
                      <a:pt x="102655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70936E5E-CCE3-4627-AA17-EA0830BE2932}"/>
                  </a:ext>
                </a:extLst>
              </p:cNvPr>
              <p:cNvSpPr/>
              <p:nvPr/>
            </p:nvSpPr>
            <p:spPr bwMode="auto">
              <a:xfrm>
                <a:off x="6905665" y="1721266"/>
                <a:ext cx="1850831" cy="939879"/>
              </a:xfrm>
              <a:custGeom>
                <a:avLst/>
                <a:gdLst>
                  <a:gd name="connsiteX0" fmla="*/ 1847304 w 1850831"/>
                  <a:gd name="connsiteY0" fmla="*/ 17657 h 939879"/>
                  <a:gd name="connsiteX1" fmla="*/ 1847304 w 1850831"/>
                  <a:gd name="connsiteY1" fmla="*/ 17658 h 939879"/>
                  <a:gd name="connsiteX2" fmla="*/ 1847304 w 1850831"/>
                  <a:gd name="connsiteY2" fmla="*/ 17658 h 939879"/>
                  <a:gd name="connsiteX3" fmla="*/ 3527 w 1850831"/>
                  <a:gd name="connsiteY3" fmla="*/ 17657 h 939879"/>
                  <a:gd name="connsiteX4" fmla="*/ 3527 w 1850831"/>
                  <a:gd name="connsiteY4" fmla="*/ 17658 h 939879"/>
                  <a:gd name="connsiteX5" fmla="*/ 3527 w 1850831"/>
                  <a:gd name="connsiteY5" fmla="*/ 17658 h 939879"/>
                  <a:gd name="connsiteX6" fmla="*/ 24965 w 1850831"/>
                  <a:gd name="connsiteY6" fmla="*/ 1208 h 939879"/>
                  <a:gd name="connsiteX7" fmla="*/ 51756 w 1850831"/>
                  <a:gd name="connsiteY7" fmla="*/ 4735 h 939879"/>
                  <a:gd name="connsiteX8" fmla="*/ 326456 w 1850831"/>
                  <a:gd name="connsiteY8" fmla="*/ 163334 h 939879"/>
                  <a:gd name="connsiteX9" fmla="*/ 358768 w 1850831"/>
                  <a:gd name="connsiteY9" fmla="*/ 141548 h 939879"/>
                  <a:gd name="connsiteX10" fmla="*/ 411247 w 1850831"/>
                  <a:gd name="connsiteY10" fmla="*/ 130953 h 939879"/>
                  <a:gd name="connsiteX11" fmla="*/ 1440937 w 1850831"/>
                  <a:gd name="connsiteY11" fmla="*/ 130953 h 939879"/>
                  <a:gd name="connsiteX12" fmla="*/ 1493417 w 1850831"/>
                  <a:gd name="connsiteY12" fmla="*/ 141548 h 939879"/>
                  <a:gd name="connsiteX13" fmla="*/ 1525105 w 1850831"/>
                  <a:gd name="connsiteY13" fmla="*/ 162913 h 939879"/>
                  <a:gd name="connsiteX14" fmla="*/ 1799075 w 1850831"/>
                  <a:gd name="connsiteY14" fmla="*/ 4735 h 939879"/>
                  <a:gd name="connsiteX15" fmla="*/ 1825866 w 1850831"/>
                  <a:gd name="connsiteY15" fmla="*/ 1208 h 939879"/>
                  <a:gd name="connsiteX16" fmla="*/ 1847304 w 1850831"/>
                  <a:gd name="connsiteY16" fmla="*/ 17658 h 939879"/>
                  <a:gd name="connsiteX17" fmla="*/ 1850831 w 1850831"/>
                  <a:gd name="connsiteY17" fmla="*/ 44448 h 939879"/>
                  <a:gd name="connsiteX18" fmla="*/ 1834381 w 1850831"/>
                  <a:gd name="connsiteY18" fmla="*/ 65886 h 939879"/>
                  <a:gd name="connsiteX19" fmla="*/ 1566616 w 1850831"/>
                  <a:gd name="connsiteY19" fmla="*/ 220482 h 939879"/>
                  <a:gd name="connsiteX20" fmla="*/ 1575761 w 1850831"/>
                  <a:gd name="connsiteY20" fmla="*/ 265777 h 939879"/>
                  <a:gd name="connsiteX21" fmla="*/ 1575761 w 1850831"/>
                  <a:gd name="connsiteY21" fmla="*/ 535416 h 939879"/>
                  <a:gd name="connsiteX22" fmla="*/ 1171298 w 1850831"/>
                  <a:gd name="connsiteY22" fmla="*/ 939879 h 939879"/>
                  <a:gd name="connsiteX23" fmla="*/ 680886 w 1850831"/>
                  <a:gd name="connsiteY23" fmla="*/ 939878 h 939879"/>
                  <a:gd name="connsiteX24" fmla="*/ 276423 w 1850831"/>
                  <a:gd name="connsiteY24" fmla="*/ 535415 h 939879"/>
                  <a:gd name="connsiteX25" fmla="*/ 276423 w 1850831"/>
                  <a:gd name="connsiteY25" fmla="*/ 265777 h 939879"/>
                  <a:gd name="connsiteX26" fmla="*/ 285427 w 1850831"/>
                  <a:gd name="connsiteY26" fmla="*/ 221181 h 939879"/>
                  <a:gd name="connsiteX27" fmla="*/ 16450 w 1850831"/>
                  <a:gd name="connsiteY27" fmla="*/ 65886 h 939879"/>
                  <a:gd name="connsiteX28" fmla="*/ 0 w 1850831"/>
                  <a:gd name="connsiteY28" fmla="*/ 44448 h 939879"/>
                  <a:gd name="connsiteX29" fmla="*/ 3527 w 1850831"/>
                  <a:gd name="connsiteY29" fmla="*/ 17658 h 939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850831" h="939879">
                    <a:moveTo>
                      <a:pt x="1847304" y="17657"/>
                    </a:moveTo>
                    <a:lnTo>
                      <a:pt x="1847304" y="17658"/>
                    </a:lnTo>
                    <a:lnTo>
                      <a:pt x="1847304" y="17658"/>
                    </a:lnTo>
                    <a:close/>
                    <a:moveTo>
                      <a:pt x="3527" y="17657"/>
                    </a:moveTo>
                    <a:lnTo>
                      <a:pt x="3527" y="17658"/>
                    </a:lnTo>
                    <a:lnTo>
                      <a:pt x="3527" y="17658"/>
                    </a:lnTo>
                    <a:close/>
                    <a:moveTo>
                      <a:pt x="24965" y="1208"/>
                    </a:moveTo>
                    <a:cubicBezTo>
                      <a:pt x="33693" y="-1130"/>
                      <a:pt x="43312" y="-139"/>
                      <a:pt x="51756" y="4735"/>
                    </a:cubicBezTo>
                    <a:lnTo>
                      <a:pt x="326456" y="163334"/>
                    </a:lnTo>
                    <a:lnTo>
                      <a:pt x="358768" y="141548"/>
                    </a:lnTo>
                    <a:cubicBezTo>
                      <a:pt x="374898" y="134726"/>
                      <a:pt x="392632" y="130953"/>
                      <a:pt x="411247" y="130953"/>
                    </a:cubicBezTo>
                    <a:lnTo>
                      <a:pt x="1440937" y="130953"/>
                    </a:lnTo>
                    <a:cubicBezTo>
                      <a:pt x="1459552" y="130953"/>
                      <a:pt x="1477287" y="134726"/>
                      <a:pt x="1493417" y="141548"/>
                    </a:cubicBezTo>
                    <a:lnTo>
                      <a:pt x="1525105" y="162913"/>
                    </a:lnTo>
                    <a:lnTo>
                      <a:pt x="1799075" y="4735"/>
                    </a:lnTo>
                    <a:cubicBezTo>
                      <a:pt x="1807519" y="-139"/>
                      <a:pt x="1817139" y="-1130"/>
                      <a:pt x="1825866" y="1208"/>
                    </a:cubicBezTo>
                    <a:lnTo>
                      <a:pt x="1847304" y="17658"/>
                    </a:lnTo>
                    <a:lnTo>
                      <a:pt x="1850831" y="44448"/>
                    </a:lnTo>
                    <a:cubicBezTo>
                      <a:pt x="1848492" y="53176"/>
                      <a:pt x="1842824" y="61012"/>
                      <a:pt x="1834381" y="65886"/>
                    </a:cubicBezTo>
                    <a:lnTo>
                      <a:pt x="1566616" y="220482"/>
                    </a:lnTo>
                    <a:lnTo>
                      <a:pt x="1575761" y="265777"/>
                    </a:lnTo>
                    <a:lnTo>
                      <a:pt x="1575761" y="535416"/>
                    </a:lnTo>
                    <a:cubicBezTo>
                      <a:pt x="1575761" y="758795"/>
                      <a:pt x="1394677" y="939879"/>
                      <a:pt x="1171298" y="939879"/>
                    </a:cubicBezTo>
                    <a:lnTo>
                      <a:pt x="680886" y="939878"/>
                    </a:lnTo>
                    <a:cubicBezTo>
                      <a:pt x="457507" y="939878"/>
                      <a:pt x="276423" y="758794"/>
                      <a:pt x="276423" y="535415"/>
                    </a:cubicBezTo>
                    <a:lnTo>
                      <a:pt x="276423" y="265777"/>
                    </a:lnTo>
                    <a:lnTo>
                      <a:pt x="285427" y="221181"/>
                    </a:lnTo>
                    <a:lnTo>
                      <a:pt x="16450" y="65886"/>
                    </a:lnTo>
                    <a:cubicBezTo>
                      <a:pt x="8007" y="61012"/>
                      <a:pt x="2339" y="53176"/>
                      <a:pt x="0" y="44448"/>
                    </a:cubicBezTo>
                    <a:lnTo>
                      <a:pt x="3527" y="1765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円: 塗りつぶしなし 93">
                <a:extLst>
                  <a:ext uri="{FF2B5EF4-FFF2-40B4-BE49-F238E27FC236}">
                    <a16:creationId xmlns:a16="http://schemas.microsoft.com/office/drawing/2014/main" id="{DAA14E7D-54F2-47D5-87C0-EC25DCB4473F}"/>
                  </a:ext>
                </a:extLst>
              </p:cNvPr>
              <p:cNvSpPr/>
              <p:nvPr/>
            </p:nvSpPr>
            <p:spPr bwMode="auto">
              <a:xfrm>
                <a:off x="6110595" y="457040"/>
                <a:ext cx="3447166" cy="3447166"/>
              </a:xfrm>
              <a:prstGeom prst="donut">
                <a:avLst>
                  <a:gd name="adj" fmla="val 5231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29837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00B22138-98ED-4C8C-B733-3874F5FE3C18}"/>
              </a:ext>
            </a:extLst>
          </p:cNvPr>
          <p:cNvSpPr txBox="1"/>
          <p:nvPr/>
        </p:nvSpPr>
        <p:spPr>
          <a:xfrm>
            <a:off x="1819880" y="217718"/>
            <a:ext cx="6311246" cy="101733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マスク未着用の方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3F54ADD-F706-4FFE-BEDB-9E1E857BE435}"/>
              </a:ext>
            </a:extLst>
          </p:cNvPr>
          <p:cNvGrpSpPr/>
          <p:nvPr/>
        </p:nvGrpSpPr>
        <p:grpSpPr>
          <a:xfrm>
            <a:off x="2267243" y="3368253"/>
            <a:ext cx="5371514" cy="2596966"/>
            <a:chOff x="992560" y="2528900"/>
            <a:chExt cx="7495662" cy="3623927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8DBD02D1-9412-429D-9FDA-006C18ECC32D}"/>
                </a:ext>
              </a:extLst>
            </p:cNvPr>
            <p:cNvGrpSpPr/>
            <p:nvPr/>
          </p:nvGrpSpPr>
          <p:grpSpPr>
            <a:xfrm>
              <a:off x="992560" y="2528900"/>
              <a:ext cx="3623931" cy="3623927"/>
              <a:chOff x="452500" y="368660"/>
              <a:chExt cx="3623931" cy="3623927"/>
            </a:xfrm>
          </p:grpSpPr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5E1CC66D-2BEF-4DDE-9D12-BBD289B513C8}"/>
                  </a:ext>
                </a:extLst>
              </p:cNvPr>
              <p:cNvSpPr/>
              <p:nvPr/>
            </p:nvSpPr>
            <p:spPr bwMode="auto">
              <a:xfrm>
                <a:off x="452500" y="368660"/>
                <a:ext cx="3623931" cy="3623927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45AF419F-6F3B-4E82-BBC5-576DDDF169D3}"/>
                  </a:ext>
                </a:extLst>
              </p:cNvPr>
              <p:cNvSpPr/>
              <p:nvPr/>
            </p:nvSpPr>
            <p:spPr bwMode="auto">
              <a:xfrm>
                <a:off x="697561" y="615122"/>
                <a:ext cx="3133804" cy="313380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4F1CAFF8-76A9-46E5-AA38-1643DDF20545}"/>
                  </a:ext>
                </a:extLst>
              </p:cNvPr>
              <p:cNvSpPr/>
              <p:nvPr/>
            </p:nvSpPr>
            <p:spPr bwMode="auto">
              <a:xfrm>
                <a:off x="1219142" y="807827"/>
                <a:ext cx="2057942" cy="3034754"/>
              </a:xfrm>
              <a:custGeom>
                <a:avLst/>
                <a:gdLst>
                  <a:gd name="connsiteX0" fmla="*/ 1026552 w 2057942"/>
                  <a:gd name="connsiteY0" fmla="*/ 0 h 3034754"/>
                  <a:gd name="connsiteX1" fmla="*/ 1966704 w 2057942"/>
                  <a:gd name="connsiteY1" fmla="*/ 909902 h 3034754"/>
                  <a:gd name="connsiteX2" fmla="*/ 1964760 w 2057942"/>
                  <a:gd name="connsiteY2" fmla="*/ 934769 h 3034754"/>
                  <a:gd name="connsiteX3" fmla="*/ 1985622 w 2057942"/>
                  <a:gd name="connsiteY3" fmla="*/ 951407 h 3034754"/>
                  <a:gd name="connsiteX4" fmla="*/ 2042967 w 2057942"/>
                  <a:gd name="connsiteY4" fmla="*/ 1268633 h 3034754"/>
                  <a:gd name="connsiteX5" fmla="*/ 1743613 w 2057942"/>
                  <a:gd name="connsiteY5" fmla="*/ 1516026 h 3034754"/>
                  <a:gd name="connsiteX6" fmla="*/ 1728576 w 2057942"/>
                  <a:gd name="connsiteY6" fmla="*/ 1509623 h 3034754"/>
                  <a:gd name="connsiteX7" fmla="*/ 1707145 w 2057942"/>
                  <a:gd name="connsiteY7" fmla="*/ 1534761 h 3034754"/>
                  <a:gd name="connsiteX8" fmla="*/ 1687591 w 2057942"/>
                  <a:gd name="connsiteY8" fmla="*/ 1574514 h 3034754"/>
                  <a:gd name="connsiteX9" fmla="*/ 1320210 w 2057942"/>
                  <a:gd name="connsiteY9" fmla="*/ 1900142 h 3034754"/>
                  <a:gd name="connsiteX10" fmla="*/ 1228002 w 2057942"/>
                  <a:gd name="connsiteY10" fmla="*/ 1933153 h 3034754"/>
                  <a:gd name="connsiteX11" fmla="*/ 1250351 w 2057942"/>
                  <a:gd name="connsiteY11" fmla="*/ 2151130 h 3034754"/>
                  <a:gd name="connsiteX12" fmla="*/ 1604788 w 2057942"/>
                  <a:gd name="connsiteY12" fmla="*/ 2151130 h 3034754"/>
                  <a:gd name="connsiteX13" fmla="*/ 1938475 w 2057942"/>
                  <a:gd name="connsiteY13" fmla="*/ 2484817 h 3034754"/>
                  <a:gd name="connsiteX14" fmla="*/ 1938475 w 2057942"/>
                  <a:gd name="connsiteY14" fmla="*/ 2772590 h 3034754"/>
                  <a:gd name="connsiteX15" fmla="*/ 1836841 w 2057942"/>
                  <a:gd name="connsiteY15" fmla="*/ 2834334 h 3034754"/>
                  <a:gd name="connsiteX16" fmla="*/ 1045321 w 2057942"/>
                  <a:gd name="connsiteY16" fmla="*/ 3034754 h 3034754"/>
                  <a:gd name="connsiteX17" fmla="*/ 253801 w 2057942"/>
                  <a:gd name="connsiteY17" fmla="*/ 2834334 h 3034754"/>
                  <a:gd name="connsiteX18" fmla="*/ 140065 w 2057942"/>
                  <a:gd name="connsiteY18" fmla="*/ 2765238 h 3034754"/>
                  <a:gd name="connsiteX19" fmla="*/ 140065 w 2057942"/>
                  <a:gd name="connsiteY19" fmla="*/ 2484817 h 3034754"/>
                  <a:gd name="connsiteX20" fmla="*/ 473752 w 2057942"/>
                  <a:gd name="connsiteY20" fmla="*/ 2151130 h 3034754"/>
                  <a:gd name="connsiteX21" fmla="*/ 807590 w 2057942"/>
                  <a:gd name="connsiteY21" fmla="*/ 2151130 h 3034754"/>
                  <a:gd name="connsiteX22" fmla="*/ 829939 w 2057942"/>
                  <a:gd name="connsiteY22" fmla="*/ 1933152 h 3034754"/>
                  <a:gd name="connsiteX23" fmla="*/ 737734 w 2057942"/>
                  <a:gd name="connsiteY23" fmla="*/ 1900142 h 3034754"/>
                  <a:gd name="connsiteX24" fmla="*/ 370353 w 2057942"/>
                  <a:gd name="connsiteY24" fmla="*/ 1574514 h 3034754"/>
                  <a:gd name="connsiteX25" fmla="*/ 357401 w 2057942"/>
                  <a:gd name="connsiteY25" fmla="*/ 1548183 h 3034754"/>
                  <a:gd name="connsiteX26" fmla="*/ 325817 w 2057942"/>
                  <a:gd name="connsiteY26" fmla="*/ 1511133 h 3034754"/>
                  <a:gd name="connsiteX27" fmla="*/ 314330 w 2057942"/>
                  <a:gd name="connsiteY27" fmla="*/ 1516025 h 3034754"/>
                  <a:gd name="connsiteX28" fmla="*/ 14975 w 2057942"/>
                  <a:gd name="connsiteY28" fmla="*/ 1268632 h 3034754"/>
                  <a:gd name="connsiteX29" fmla="*/ 72320 w 2057942"/>
                  <a:gd name="connsiteY29" fmla="*/ 951406 h 3034754"/>
                  <a:gd name="connsiteX30" fmla="*/ 88628 w 2057942"/>
                  <a:gd name="connsiteY30" fmla="*/ 938400 h 3034754"/>
                  <a:gd name="connsiteX31" fmla="*/ 86400 w 2057942"/>
                  <a:gd name="connsiteY31" fmla="*/ 909902 h 3034754"/>
                  <a:gd name="connsiteX32" fmla="*/ 1026552 w 2057942"/>
                  <a:gd name="connsiteY32" fmla="*/ 0 h 3034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057942" h="3034754">
                    <a:moveTo>
                      <a:pt x="1026552" y="0"/>
                    </a:moveTo>
                    <a:cubicBezTo>
                      <a:pt x="1545784" y="0"/>
                      <a:pt x="1966704" y="407377"/>
                      <a:pt x="1966704" y="909902"/>
                    </a:cubicBezTo>
                    <a:lnTo>
                      <a:pt x="1964760" y="934769"/>
                    </a:lnTo>
                    <a:lnTo>
                      <a:pt x="1985622" y="951407"/>
                    </a:lnTo>
                    <a:cubicBezTo>
                      <a:pt x="2051236" y="1018721"/>
                      <a:pt x="2076892" y="1142024"/>
                      <a:pt x="2042967" y="1268633"/>
                    </a:cubicBezTo>
                    <a:cubicBezTo>
                      <a:pt x="1997734" y="1437444"/>
                      <a:pt x="1863709" y="1548205"/>
                      <a:pt x="1743613" y="1516026"/>
                    </a:cubicBezTo>
                    <a:lnTo>
                      <a:pt x="1728576" y="1509623"/>
                    </a:lnTo>
                    <a:lnTo>
                      <a:pt x="1707145" y="1534761"/>
                    </a:lnTo>
                    <a:lnTo>
                      <a:pt x="1687591" y="1574514"/>
                    </a:lnTo>
                    <a:cubicBezTo>
                      <a:pt x="1598382" y="1720226"/>
                      <a:pt x="1470506" y="1834744"/>
                      <a:pt x="1320210" y="1900142"/>
                    </a:cubicBezTo>
                    <a:lnTo>
                      <a:pt x="1228002" y="1933153"/>
                    </a:lnTo>
                    <a:lnTo>
                      <a:pt x="1250351" y="2151130"/>
                    </a:lnTo>
                    <a:lnTo>
                      <a:pt x="1604788" y="2151130"/>
                    </a:lnTo>
                    <a:cubicBezTo>
                      <a:pt x="1789078" y="2151130"/>
                      <a:pt x="1938475" y="2300527"/>
                      <a:pt x="1938475" y="2484817"/>
                    </a:cubicBezTo>
                    <a:lnTo>
                      <a:pt x="1938475" y="2772590"/>
                    </a:lnTo>
                    <a:lnTo>
                      <a:pt x="1836841" y="2834334"/>
                    </a:lnTo>
                    <a:cubicBezTo>
                      <a:pt x="1601551" y="2962151"/>
                      <a:pt x="1331915" y="3034754"/>
                      <a:pt x="1045321" y="3034754"/>
                    </a:cubicBezTo>
                    <a:cubicBezTo>
                      <a:pt x="758727" y="3034754"/>
                      <a:pt x="489091" y="2962151"/>
                      <a:pt x="253801" y="2834334"/>
                    </a:cubicBezTo>
                    <a:lnTo>
                      <a:pt x="140065" y="2765238"/>
                    </a:lnTo>
                    <a:lnTo>
                      <a:pt x="140065" y="2484817"/>
                    </a:lnTo>
                    <a:cubicBezTo>
                      <a:pt x="140065" y="2300527"/>
                      <a:pt x="289462" y="2151130"/>
                      <a:pt x="473752" y="2151130"/>
                    </a:cubicBezTo>
                    <a:lnTo>
                      <a:pt x="807590" y="2151130"/>
                    </a:lnTo>
                    <a:lnTo>
                      <a:pt x="829939" y="1933152"/>
                    </a:lnTo>
                    <a:lnTo>
                      <a:pt x="737734" y="1900142"/>
                    </a:lnTo>
                    <a:cubicBezTo>
                      <a:pt x="587438" y="1834744"/>
                      <a:pt x="459563" y="1720226"/>
                      <a:pt x="370353" y="1574514"/>
                    </a:cubicBezTo>
                    <a:lnTo>
                      <a:pt x="357401" y="1548183"/>
                    </a:lnTo>
                    <a:lnTo>
                      <a:pt x="325817" y="1511133"/>
                    </a:lnTo>
                    <a:lnTo>
                      <a:pt x="314330" y="1516025"/>
                    </a:lnTo>
                    <a:cubicBezTo>
                      <a:pt x="194233" y="1548204"/>
                      <a:pt x="60208" y="1437443"/>
                      <a:pt x="14975" y="1268632"/>
                    </a:cubicBezTo>
                    <a:cubicBezTo>
                      <a:pt x="-18950" y="1142024"/>
                      <a:pt x="6706" y="1018720"/>
                      <a:pt x="72320" y="951406"/>
                    </a:cubicBezTo>
                    <a:lnTo>
                      <a:pt x="88628" y="938400"/>
                    </a:lnTo>
                    <a:lnTo>
                      <a:pt x="86400" y="909902"/>
                    </a:lnTo>
                    <a:cubicBezTo>
                      <a:pt x="86400" y="407377"/>
                      <a:pt x="507320" y="0"/>
                      <a:pt x="102655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四角形: 上の 2 つの角を丸める 62">
                <a:extLst>
                  <a:ext uri="{FF2B5EF4-FFF2-40B4-BE49-F238E27FC236}">
                    <a16:creationId xmlns:a16="http://schemas.microsoft.com/office/drawing/2014/main" id="{0144550A-27AC-4EF9-B6BA-122267280371}"/>
                  </a:ext>
                </a:extLst>
              </p:cNvPr>
              <p:cNvSpPr/>
              <p:nvPr/>
            </p:nvSpPr>
            <p:spPr bwMode="auto">
              <a:xfrm>
                <a:off x="1702496" y="2005310"/>
                <a:ext cx="1097904" cy="567001"/>
              </a:xfrm>
              <a:prstGeom prst="round2SameRect">
                <a:avLst>
                  <a:gd name="adj1" fmla="val 7010"/>
                  <a:gd name="adj2" fmla="val 50000"/>
                </a:avLst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5">
                <a:extLst>
                  <a:ext uri="{FF2B5EF4-FFF2-40B4-BE49-F238E27FC236}">
                    <a16:creationId xmlns:a16="http://schemas.microsoft.com/office/drawing/2014/main" id="{4159D7CC-04B4-4ED4-8700-6C4B40FB4BC3}"/>
                  </a:ext>
                </a:extLst>
              </p:cNvPr>
              <p:cNvSpPr/>
              <p:nvPr/>
            </p:nvSpPr>
            <p:spPr bwMode="auto">
              <a:xfrm rot="15300000">
                <a:off x="3275548" y="2273895"/>
                <a:ext cx="204930" cy="305694"/>
              </a:xfrm>
              <a:custGeom>
                <a:avLst/>
                <a:gdLst>
                  <a:gd name="connsiteX0" fmla="*/ 0 w 728365"/>
                  <a:gd name="connsiteY0" fmla="*/ 364183 h 728365"/>
                  <a:gd name="connsiteX1" fmla="*/ 364183 w 728365"/>
                  <a:gd name="connsiteY1" fmla="*/ 0 h 728365"/>
                  <a:gd name="connsiteX2" fmla="*/ 728366 w 728365"/>
                  <a:gd name="connsiteY2" fmla="*/ 364183 h 728365"/>
                  <a:gd name="connsiteX3" fmla="*/ 364183 w 728365"/>
                  <a:gd name="connsiteY3" fmla="*/ 728366 h 728365"/>
                  <a:gd name="connsiteX4" fmla="*/ 0 w 728365"/>
                  <a:gd name="connsiteY4" fmla="*/ 364183 h 728365"/>
                  <a:gd name="connsiteX0" fmla="*/ 0 w 728366"/>
                  <a:gd name="connsiteY0" fmla="*/ 364183 h 728366"/>
                  <a:gd name="connsiteX1" fmla="*/ 364183 w 728366"/>
                  <a:gd name="connsiteY1" fmla="*/ 0 h 728366"/>
                  <a:gd name="connsiteX2" fmla="*/ 728366 w 728366"/>
                  <a:gd name="connsiteY2" fmla="*/ 364183 h 728366"/>
                  <a:gd name="connsiteX3" fmla="*/ 364183 w 728366"/>
                  <a:gd name="connsiteY3" fmla="*/ 728366 h 728366"/>
                  <a:gd name="connsiteX4" fmla="*/ 0 w 728366"/>
                  <a:gd name="connsiteY4" fmla="*/ 364183 h 728366"/>
                  <a:gd name="connsiteX0" fmla="*/ 0 w 728366"/>
                  <a:gd name="connsiteY0" fmla="*/ 364183 h 728366"/>
                  <a:gd name="connsiteX1" fmla="*/ 364183 w 728366"/>
                  <a:gd name="connsiteY1" fmla="*/ 0 h 728366"/>
                  <a:gd name="connsiteX2" fmla="*/ 728366 w 728366"/>
                  <a:gd name="connsiteY2" fmla="*/ 364183 h 728366"/>
                  <a:gd name="connsiteX3" fmla="*/ 364183 w 728366"/>
                  <a:gd name="connsiteY3" fmla="*/ 728366 h 728366"/>
                  <a:gd name="connsiteX4" fmla="*/ 0 w 728366"/>
                  <a:gd name="connsiteY4" fmla="*/ 364183 h 72836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8366" h="1086506">
                    <a:moveTo>
                      <a:pt x="0" y="722323"/>
                    </a:moveTo>
                    <a:cubicBezTo>
                      <a:pt x="0" y="521190"/>
                      <a:pt x="269730" y="182880"/>
                      <a:pt x="371803" y="0"/>
                    </a:cubicBezTo>
                    <a:cubicBezTo>
                      <a:pt x="481496" y="182880"/>
                      <a:pt x="728366" y="521190"/>
                      <a:pt x="728366" y="722323"/>
                    </a:cubicBezTo>
                    <a:cubicBezTo>
                      <a:pt x="728366" y="923456"/>
                      <a:pt x="565316" y="1086506"/>
                      <a:pt x="364183" y="1086506"/>
                    </a:cubicBezTo>
                    <a:cubicBezTo>
                      <a:pt x="163050" y="1086506"/>
                      <a:pt x="0" y="923456"/>
                      <a:pt x="0" y="722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5">
                <a:extLst>
                  <a:ext uri="{FF2B5EF4-FFF2-40B4-BE49-F238E27FC236}">
                    <a16:creationId xmlns:a16="http://schemas.microsoft.com/office/drawing/2014/main" id="{001B2D4E-1E6D-446F-9E36-4BA95D28A4E8}"/>
                  </a:ext>
                </a:extLst>
              </p:cNvPr>
              <p:cNvSpPr/>
              <p:nvPr/>
            </p:nvSpPr>
            <p:spPr bwMode="auto">
              <a:xfrm rot="17100000">
                <a:off x="3081566" y="2595030"/>
                <a:ext cx="204930" cy="305694"/>
              </a:xfrm>
              <a:custGeom>
                <a:avLst/>
                <a:gdLst>
                  <a:gd name="connsiteX0" fmla="*/ 0 w 728365"/>
                  <a:gd name="connsiteY0" fmla="*/ 364183 h 728365"/>
                  <a:gd name="connsiteX1" fmla="*/ 364183 w 728365"/>
                  <a:gd name="connsiteY1" fmla="*/ 0 h 728365"/>
                  <a:gd name="connsiteX2" fmla="*/ 728366 w 728365"/>
                  <a:gd name="connsiteY2" fmla="*/ 364183 h 728365"/>
                  <a:gd name="connsiteX3" fmla="*/ 364183 w 728365"/>
                  <a:gd name="connsiteY3" fmla="*/ 728366 h 728365"/>
                  <a:gd name="connsiteX4" fmla="*/ 0 w 728365"/>
                  <a:gd name="connsiteY4" fmla="*/ 364183 h 728365"/>
                  <a:gd name="connsiteX0" fmla="*/ 0 w 728366"/>
                  <a:gd name="connsiteY0" fmla="*/ 364183 h 728366"/>
                  <a:gd name="connsiteX1" fmla="*/ 364183 w 728366"/>
                  <a:gd name="connsiteY1" fmla="*/ 0 h 728366"/>
                  <a:gd name="connsiteX2" fmla="*/ 728366 w 728366"/>
                  <a:gd name="connsiteY2" fmla="*/ 364183 h 728366"/>
                  <a:gd name="connsiteX3" fmla="*/ 364183 w 728366"/>
                  <a:gd name="connsiteY3" fmla="*/ 728366 h 728366"/>
                  <a:gd name="connsiteX4" fmla="*/ 0 w 728366"/>
                  <a:gd name="connsiteY4" fmla="*/ 364183 h 728366"/>
                  <a:gd name="connsiteX0" fmla="*/ 0 w 728366"/>
                  <a:gd name="connsiteY0" fmla="*/ 364183 h 728366"/>
                  <a:gd name="connsiteX1" fmla="*/ 364183 w 728366"/>
                  <a:gd name="connsiteY1" fmla="*/ 0 h 728366"/>
                  <a:gd name="connsiteX2" fmla="*/ 728366 w 728366"/>
                  <a:gd name="connsiteY2" fmla="*/ 364183 h 728366"/>
                  <a:gd name="connsiteX3" fmla="*/ 364183 w 728366"/>
                  <a:gd name="connsiteY3" fmla="*/ 728366 h 728366"/>
                  <a:gd name="connsiteX4" fmla="*/ 0 w 728366"/>
                  <a:gd name="connsiteY4" fmla="*/ 364183 h 72836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8366" h="1086506">
                    <a:moveTo>
                      <a:pt x="0" y="722323"/>
                    </a:moveTo>
                    <a:cubicBezTo>
                      <a:pt x="0" y="521190"/>
                      <a:pt x="269730" y="182880"/>
                      <a:pt x="371803" y="0"/>
                    </a:cubicBezTo>
                    <a:cubicBezTo>
                      <a:pt x="481496" y="182880"/>
                      <a:pt x="728366" y="521190"/>
                      <a:pt x="728366" y="722323"/>
                    </a:cubicBezTo>
                    <a:cubicBezTo>
                      <a:pt x="728366" y="923456"/>
                      <a:pt x="565316" y="1086506"/>
                      <a:pt x="364183" y="1086506"/>
                    </a:cubicBezTo>
                    <a:cubicBezTo>
                      <a:pt x="163050" y="1086506"/>
                      <a:pt x="0" y="923456"/>
                      <a:pt x="0" y="722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FD09C777-1985-41E8-BCDD-E71BCB9F2F77}"/>
                  </a:ext>
                </a:extLst>
              </p:cNvPr>
              <p:cNvSpPr/>
              <p:nvPr/>
            </p:nvSpPr>
            <p:spPr bwMode="auto">
              <a:xfrm rot="6300000" flipH="1">
                <a:off x="1089867" y="2287306"/>
                <a:ext cx="204930" cy="305694"/>
              </a:xfrm>
              <a:custGeom>
                <a:avLst/>
                <a:gdLst>
                  <a:gd name="connsiteX0" fmla="*/ 0 w 728365"/>
                  <a:gd name="connsiteY0" fmla="*/ 364183 h 728365"/>
                  <a:gd name="connsiteX1" fmla="*/ 364183 w 728365"/>
                  <a:gd name="connsiteY1" fmla="*/ 0 h 728365"/>
                  <a:gd name="connsiteX2" fmla="*/ 728366 w 728365"/>
                  <a:gd name="connsiteY2" fmla="*/ 364183 h 728365"/>
                  <a:gd name="connsiteX3" fmla="*/ 364183 w 728365"/>
                  <a:gd name="connsiteY3" fmla="*/ 728366 h 728365"/>
                  <a:gd name="connsiteX4" fmla="*/ 0 w 728365"/>
                  <a:gd name="connsiteY4" fmla="*/ 364183 h 728365"/>
                  <a:gd name="connsiteX0" fmla="*/ 0 w 728366"/>
                  <a:gd name="connsiteY0" fmla="*/ 364183 h 728366"/>
                  <a:gd name="connsiteX1" fmla="*/ 364183 w 728366"/>
                  <a:gd name="connsiteY1" fmla="*/ 0 h 728366"/>
                  <a:gd name="connsiteX2" fmla="*/ 728366 w 728366"/>
                  <a:gd name="connsiteY2" fmla="*/ 364183 h 728366"/>
                  <a:gd name="connsiteX3" fmla="*/ 364183 w 728366"/>
                  <a:gd name="connsiteY3" fmla="*/ 728366 h 728366"/>
                  <a:gd name="connsiteX4" fmla="*/ 0 w 728366"/>
                  <a:gd name="connsiteY4" fmla="*/ 364183 h 728366"/>
                  <a:gd name="connsiteX0" fmla="*/ 0 w 728366"/>
                  <a:gd name="connsiteY0" fmla="*/ 364183 h 728366"/>
                  <a:gd name="connsiteX1" fmla="*/ 364183 w 728366"/>
                  <a:gd name="connsiteY1" fmla="*/ 0 h 728366"/>
                  <a:gd name="connsiteX2" fmla="*/ 728366 w 728366"/>
                  <a:gd name="connsiteY2" fmla="*/ 364183 h 728366"/>
                  <a:gd name="connsiteX3" fmla="*/ 364183 w 728366"/>
                  <a:gd name="connsiteY3" fmla="*/ 728366 h 728366"/>
                  <a:gd name="connsiteX4" fmla="*/ 0 w 728366"/>
                  <a:gd name="connsiteY4" fmla="*/ 364183 h 72836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8366" h="1086506">
                    <a:moveTo>
                      <a:pt x="0" y="722323"/>
                    </a:moveTo>
                    <a:cubicBezTo>
                      <a:pt x="0" y="521190"/>
                      <a:pt x="269730" y="182880"/>
                      <a:pt x="371803" y="0"/>
                    </a:cubicBezTo>
                    <a:cubicBezTo>
                      <a:pt x="481496" y="182880"/>
                      <a:pt x="728366" y="521190"/>
                      <a:pt x="728366" y="722323"/>
                    </a:cubicBezTo>
                    <a:cubicBezTo>
                      <a:pt x="728366" y="923456"/>
                      <a:pt x="565316" y="1086506"/>
                      <a:pt x="364183" y="1086506"/>
                    </a:cubicBezTo>
                    <a:cubicBezTo>
                      <a:pt x="163050" y="1086506"/>
                      <a:pt x="0" y="923456"/>
                      <a:pt x="0" y="722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5">
                <a:extLst>
                  <a:ext uri="{FF2B5EF4-FFF2-40B4-BE49-F238E27FC236}">
                    <a16:creationId xmlns:a16="http://schemas.microsoft.com/office/drawing/2014/main" id="{E28476A9-0474-4026-B2D9-C1D5F9191018}"/>
                  </a:ext>
                </a:extLst>
              </p:cNvPr>
              <p:cNvSpPr/>
              <p:nvPr/>
            </p:nvSpPr>
            <p:spPr bwMode="auto">
              <a:xfrm rot="4500000" flipH="1">
                <a:off x="1262121" y="2608440"/>
                <a:ext cx="204930" cy="305694"/>
              </a:xfrm>
              <a:custGeom>
                <a:avLst/>
                <a:gdLst>
                  <a:gd name="connsiteX0" fmla="*/ 0 w 728365"/>
                  <a:gd name="connsiteY0" fmla="*/ 364183 h 728365"/>
                  <a:gd name="connsiteX1" fmla="*/ 364183 w 728365"/>
                  <a:gd name="connsiteY1" fmla="*/ 0 h 728365"/>
                  <a:gd name="connsiteX2" fmla="*/ 728366 w 728365"/>
                  <a:gd name="connsiteY2" fmla="*/ 364183 h 728365"/>
                  <a:gd name="connsiteX3" fmla="*/ 364183 w 728365"/>
                  <a:gd name="connsiteY3" fmla="*/ 728366 h 728365"/>
                  <a:gd name="connsiteX4" fmla="*/ 0 w 728365"/>
                  <a:gd name="connsiteY4" fmla="*/ 364183 h 728365"/>
                  <a:gd name="connsiteX0" fmla="*/ 0 w 728366"/>
                  <a:gd name="connsiteY0" fmla="*/ 364183 h 728366"/>
                  <a:gd name="connsiteX1" fmla="*/ 364183 w 728366"/>
                  <a:gd name="connsiteY1" fmla="*/ 0 h 728366"/>
                  <a:gd name="connsiteX2" fmla="*/ 728366 w 728366"/>
                  <a:gd name="connsiteY2" fmla="*/ 364183 h 728366"/>
                  <a:gd name="connsiteX3" fmla="*/ 364183 w 728366"/>
                  <a:gd name="connsiteY3" fmla="*/ 728366 h 728366"/>
                  <a:gd name="connsiteX4" fmla="*/ 0 w 728366"/>
                  <a:gd name="connsiteY4" fmla="*/ 364183 h 728366"/>
                  <a:gd name="connsiteX0" fmla="*/ 0 w 728366"/>
                  <a:gd name="connsiteY0" fmla="*/ 364183 h 728366"/>
                  <a:gd name="connsiteX1" fmla="*/ 364183 w 728366"/>
                  <a:gd name="connsiteY1" fmla="*/ 0 h 728366"/>
                  <a:gd name="connsiteX2" fmla="*/ 728366 w 728366"/>
                  <a:gd name="connsiteY2" fmla="*/ 364183 h 728366"/>
                  <a:gd name="connsiteX3" fmla="*/ 364183 w 728366"/>
                  <a:gd name="connsiteY3" fmla="*/ 728366 h 728366"/>
                  <a:gd name="connsiteX4" fmla="*/ 0 w 728366"/>
                  <a:gd name="connsiteY4" fmla="*/ 364183 h 72836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  <a:gd name="connsiteX0" fmla="*/ 0 w 728366"/>
                  <a:gd name="connsiteY0" fmla="*/ 722323 h 1086506"/>
                  <a:gd name="connsiteX1" fmla="*/ 371803 w 728366"/>
                  <a:gd name="connsiteY1" fmla="*/ 0 h 1086506"/>
                  <a:gd name="connsiteX2" fmla="*/ 728366 w 728366"/>
                  <a:gd name="connsiteY2" fmla="*/ 722323 h 1086506"/>
                  <a:gd name="connsiteX3" fmla="*/ 364183 w 728366"/>
                  <a:gd name="connsiteY3" fmla="*/ 1086506 h 1086506"/>
                  <a:gd name="connsiteX4" fmla="*/ 0 w 728366"/>
                  <a:gd name="connsiteY4" fmla="*/ 722323 h 1086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8366" h="1086506">
                    <a:moveTo>
                      <a:pt x="0" y="722323"/>
                    </a:moveTo>
                    <a:cubicBezTo>
                      <a:pt x="0" y="521190"/>
                      <a:pt x="269730" y="182880"/>
                      <a:pt x="371803" y="0"/>
                    </a:cubicBezTo>
                    <a:cubicBezTo>
                      <a:pt x="481496" y="182880"/>
                      <a:pt x="728366" y="521190"/>
                      <a:pt x="728366" y="722323"/>
                    </a:cubicBezTo>
                    <a:cubicBezTo>
                      <a:pt x="728366" y="923456"/>
                      <a:pt x="565316" y="1086506"/>
                      <a:pt x="364183" y="1086506"/>
                    </a:cubicBezTo>
                    <a:cubicBezTo>
                      <a:pt x="163050" y="1086506"/>
                      <a:pt x="0" y="923456"/>
                      <a:pt x="0" y="722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四角形: 上の 2 つの角を丸める 67">
                <a:extLst>
                  <a:ext uri="{FF2B5EF4-FFF2-40B4-BE49-F238E27FC236}">
                    <a16:creationId xmlns:a16="http://schemas.microsoft.com/office/drawing/2014/main" id="{8741E775-5B18-4D2E-842D-E5FC8B3FDDB3}"/>
                  </a:ext>
                </a:extLst>
              </p:cNvPr>
              <p:cNvSpPr/>
              <p:nvPr/>
            </p:nvSpPr>
            <p:spPr bwMode="auto">
              <a:xfrm>
                <a:off x="1755637" y="2005310"/>
                <a:ext cx="979526" cy="117186"/>
              </a:xfrm>
              <a:prstGeom prst="round2SameRect">
                <a:avLst>
                  <a:gd name="adj1" fmla="val 0"/>
                  <a:gd name="adj2" fmla="val 29679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&quot;禁止&quot;マーク 68">
                <a:extLst>
                  <a:ext uri="{FF2B5EF4-FFF2-40B4-BE49-F238E27FC236}">
                    <a16:creationId xmlns:a16="http://schemas.microsoft.com/office/drawing/2014/main" id="{99029633-86C6-4B15-A2B8-DEFDDEDBB744}"/>
                  </a:ext>
                </a:extLst>
              </p:cNvPr>
              <p:cNvSpPr/>
              <p:nvPr/>
            </p:nvSpPr>
            <p:spPr bwMode="auto">
              <a:xfrm>
                <a:off x="533816" y="459906"/>
                <a:ext cx="3461300" cy="3461296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0638BBF2-9ACE-4D60-8927-0CEAFC3447B3}"/>
                </a:ext>
              </a:extLst>
            </p:cNvPr>
            <p:cNvGrpSpPr/>
            <p:nvPr/>
          </p:nvGrpSpPr>
          <p:grpSpPr>
            <a:xfrm>
              <a:off x="4864291" y="2528900"/>
              <a:ext cx="3623931" cy="3623927"/>
              <a:chOff x="6022213" y="368660"/>
              <a:chExt cx="3623931" cy="3623927"/>
            </a:xfrm>
          </p:grpSpPr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8CC3260D-4F80-4395-A1DB-428AAAF916BD}"/>
                  </a:ext>
                </a:extLst>
              </p:cNvPr>
              <p:cNvGrpSpPr/>
              <p:nvPr/>
            </p:nvGrpSpPr>
            <p:grpSpPr>
              <a:xfrm>
                <a:off x="6022213" y="368660"/>
                <a:ext cx="3623931" cy="3623927"/>
                <a:chOff x="5037175" y="2753925"/>
                <a:chExt cx="1629386" cy="1629384"/>
              </a:xfrm>
            </p:grpSpPr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28532F8E-41A4-41FE-832C-3F68248D8592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449421AB-B4D2-4546-B89F-EE90C5C228F2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A692054D-4B40-40F4-9303-65D60D5BD2BD}"/>
                  </a:ext>
                </a:extLst>
              </p:cNvPr>
              <p:cNvSpPr/>
              <p:nvPr/>
            </p:nvSpPr>
            <p:spPr bwMode="auto">
              <a:xfrm>
                <a:off x="6805205" y="821629"/>
                <a:ext cx="2057942" cy="3020953"/>
              </a:xfrm>
              <a:custGeom>
                <a:avLst/>
                <a:gdLst>
                  <a:gd name="connsiteX0" fmla="*/ 1026552 w 2057942"/>
                  <a:gd name="connsiteY0" fmla="*/ 0 h 3020953"/>
                  <a:gd name="connsiteX1" fmla="*/ 1966704 w 2057942"/>
                  <a:gd name="connsiteY1" fmla="*/ 909902 h 3020953"/>
                  <a:gd name="connsiteX2" fmla="*/ 1964760 w 2057942"/>
                  <a:gd name="connsiteY2" fmla="*/ 934769 h 3020953"/>
                  <a:gd name="connsiteX3" fmla="*/ 1985622 w 2057942"/>
                  <a:gd name="connsiteY3" fmla="*/ 951407 h 3020953"/>
                  <a:gd name="connsiteX4" fmla="*/ 2042967 w 2057942"/>
                  <a:gd name="connsiteY4" fmla="*/ 1268633 h 3020953"/>
                  <a:gd name="connsiteX5" fmla="*/ 1743613 w 2057942"/>
                  <a:gd name="connsiteY5" fmla="*/ 1516026 h 3020953"/>
                  <a:gd name="connsiteX6" fmla="*/ 1728576 w 2057942"/>
                  <a:gd name="connsiteY6" fmla="*/ 1509623 h 3020953"/>
                  <a:gd name="connsiteX7" fmla="*/ 1707145 w 2057942"/>
                  <a:gd name="connsiteY7" fmla="*/ 1534761 h 3020953"/>
                  <a:gd name="connsiteX8" fmla="*/ 1687591 w 2057942"/>
                  <a:gd name="connsiteY8" fmla="*/ 1574514 h 3020953"/>
                  <a:gd name="connsiteX9" fmla="*/ 1320210 w 2057942"/>
                  <a:gd name="connsiteY9" fmla="*/ 1900142 h 3020953"/>
                  <a:gd name="connsiteX10" fmla="*/ 1228002 w 2057942"/>
                  <a:gd name="connsiteY10" fmla="*/ 1933153 h 3020953"/>
                  <a:gd name="connsiteX11" fmla="*/ 1250351 w 2057942"/>
                  <a:gd name="connsiteY11" fmla="*/ 2151130 h 3020953"/>
                  <a:gd name="connsiteX12" fmla="*/ 1604788 w 2057942"/>
                  <a:gd name="connsiteY12" fmla="*/ 2151130 h 3020953"/>
                  <a:gd name="connsiteX13" fmla="*/ 1938475 w 2057942"/>
                  <a:gd name="connsiteY13" fmla="*/ 2484817 h 3020953"/>
                  <a:gd name="connsiteX14" fmla="*/ 1938475 w 2057942"/>
                  <a:gd name="connsiteY14" fmla="*/ 2745408 h 3020953"/>
                  <a:gd name="connsiteX15" fmla="*/ 1814816 w 2057942"/>
                  <a:gd name="connsiteY15" fmla="*/ 2820533 h 3020953"/>
                  <a:gd name="connsiteX16" fmla="*/ 1023296 w 2057942"/>
                  <a:gd name="connsiteY16" fmla="*/ 3020953 h 3020953"/>
                  <a:gd name="connsiteX17" fmla="*/ 231777 w 2057942"/>
                  <a:gd name="connsiteY17" fmla="*/ 2820533 h 3020953"/>
                  <a:gd name="connsiteX18" fmla="*/ 140065 w 2057942"/>
                  <a:gd name="connsiteY18" fmla="*/ 2764817 h 3020953"/>
                  <a:gd name="connsiteX19" fmla="*/ 140065 w 2057942"/>
                  <a:gd name="connsiteY19" fmla="*/ 2484817 h 3020953"/>
                  <a:gd name="connsiteX20" fmla="*/ 473752 w 2057942"/>
                  <a:gd name="connsiteY20" fmla="*/ 2151130 h 3020953"/>
                  <a:gd name="connsiteX21" fmla="*/ 807590 w 2057942"/>
                  <a:gd name="connsiteY21" fmla="*/ 2151130 h 3020953"/>
                  <a:gd name="connsiteX22" fmla="*/ 829939 w 2057942"/>
                  <a:gd name="connsiteY22" fmla="*/ 1933152 h 3020953"/>
                  <a:gd name="connsiteX23" fmla="*/ 737734 w 2057942"/>
                  <a:gd name="connsiteY23" fmla="*/ 1900142 h 3020953"/>
                  <a:gd name="connsiteX24" fmla="*/ 370353 w 2057942"/>
                  <a:gd name="connsiteY24" fmla="*/ 1574514 h 3020953"/>
                  <a:gd name="connsiteX25" fmla="*/ 357401 w 2057942"/>
                  <a:gd name="connsiteY25" fmla="*/ 1548183 h 3020953"/>
                  <a:gd name="connsiteX26" fmla="*/ 325817 w 2057942"/>
                  <a:gd name="connsiteY26" fmla="*/ 1511133 h 3020953"/>
                  <a:gd name="connsiteX27" fmla="*/ 314329 w 2057942"/>
                  <a:gd name="connsiteY27" fmla="*/ 1516025 h 3020953"/>
                  <a:gd name="connsiteX28" fmla="*/ 14975 w 2057942"/>
                  <a:gd name="connsiteY28" fmla="*/ 1268632 h 3020953"/>
                  <a:gd name="connsiteX29" fmla="*/ 72320 w 2057942"/>
                  <a:gd name="connsiteY29" fmla="*/ 951406 h 3020953"/>
                  <a:gd name="connsiteX30" fmla="*/ 88628 w 2057942"/>
                  <a:gd name="connsiteY30" fmla="*/ 938400 h 3020953"/>
                  <a:gd name="connsiteX31" fmla="*/ 86400 w 2057942"/>
                  <a:gd name="connsiteY31" fmla="*/ 909902 h 3020953"/>
                  <a:gd name="connsiteX32" fmla="*/ 1026552 w 2057942"/>
                  <a:gd name="connsiteY32" fmla="*/ 0 h 3020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057942" h="3020953">
                    <a:moveTo>
                      <a:pt x="1026552" y="0"/>
                    </a:moveTo>
                    <a:cubicBezTo>
                      <a:pt x="1545784" y="0"/>
                      <a:pt x="1966704" y="407377"/>
                      <a:pt x="1966704" y="909902"/>
                    </a:cubicBezTo>
                    <a:lnTo>
                      <a:pt x="1964760" y="934769"/>
                    </a:lnTo>
                    <a:lnTo>
                      <a:pt x="1985622" y="951407"/>
                    </a:lnTo>
                    <a:cubicBezTo>
                      <a:pt x="2051236" y="1018721"/>
                      <a:pt x="2076892" y="1142024"/>
                      <a:pt x="2042967" y="1268633"/>
                    </a:cubicBezTo>
                    <a:cubicBezTo>
                      <a:pt x="1997734" y="1437444"/>
                      <a:pt x="1863709" y="1548205"/>
                      <a:pt x="1743613" y="1516026"/>
                    </a:cubicBezTo>
                    <a:lnTo>
                      <a:pt x="1728576" y="1509623"/>
                    </a:lnTo>
                    <a:lnTo>
                      <a:pt x="1707145" y="1534761"/>
                    </a:lnTo>
                    <a:lnTo>
                      <a:pt x="1687591" y="1574514"/>
                    </a:lnTo>
                    <a:cubicBezTo>
                      <a:pt x="1598381" y="1720226"/>
                      <a:pt x="1470506" y="1834744"/>
                      <a:pt x="1320210" y="1900142"/>
                    </a:cubicBezTo>
                    <a:lnTo>
                      <a:pt x="1228002" y="1933153"/>
                    </a:lnTo>
                    <a:lnTo>
                      <a:pt x="1250351" y="2151130"/>
                    </a:lnTo>
                    <a:lnTo>
                      <a:pt x="1604788" y="2151130"/>
                    </a:lnTo>
                    <a:cubicBezTo>
                      <a:pt x="1789078" y="2151130"/>
                      <a:pt x="1938475" y="2300527"/>
                      <a:pt x="1938475" y="2484817"/>
                    </a:cubicBezTo>
                    <a:lnTo>
                      <a:pt x="1938475" y="2745408"/>
                    </a:lnTo>
                    <a:lnTo>
                      <a:pt x="1814816" y="2820533"/>
                    </a:lnTo>
                    <a:cubicBezTo>
                      <a:pt x="1579526" y="2948350"/>
                      <a:pt x="1309890" y="3020953"/>
                      <a:pt x="1023296" y="3020953"/>
                    </a:cubicBezTo>
                    <a:cubicBezTo>
                      <a:pt x="736703" y="3020953"/>
                      <a:pt x="467066" y="2948350"/>
                      <a:pt x="231777" y="2820533"/>
                    </a:cubicBezTo>
                    <a:lnTo>
                      <a:pt x="140065" y="2764817"/>
                    </a:lnTo>
                    <a:lnTo>
                      <a:pt x="140065" y="2484817"/>
                    </a:lnTo>
                    <a:cubicBezTo>
                      <a:pt x="140065" y="2300527"/>
                      <a:pt x="289462" y="2151130"/>
                      <a:pt x="473752" y="2151130"/>
                    </a:cubicBezTo>
                    <a:lnTo>
                      <a:pt x="807590" y="2151130"/>
                    </a:lnTo>
                    <a:lnTo>
                      <a:pt x="829939" y="1933152"/>
                    </a:lnTo>
                    <a:lnTo>
                      <a:pt x="737734" y="1900142"/>
                    </a:lnTo>
                    <a:cubicBezTo>
                      <a:pt x="587438" y="1834744"/>
                      <a:pt x="459563" y="1720226"/>
                      <a:pt x="370353" y="1574514"/>
                    </a:cubicBezTo>
                    <a:lnTo>
                      <a:pt x="357401" y="1548183"/>
                    </a:lnTo>
                    <a:lnTo>
                      <a:pt x="325817" y="1511133"/>
                    </a:lnTo>
                    <a:lnTo>
                      <a:pt x="314329" y="1516025"/>
                    </a:lnTo>
                    <a:cubicBezTo>
                      <a:pt x="194233" y="1548204"/>
                      <a:pt x="60208" y="1437443"/>
                      <a:pt x="14975" y="1268632"/>
                    </a:cubicBezTo>
                    <a:cubicBezTo>
                      <a:pt x="-18950" y="1142024"/>
                      <a:pt x="6706" y="1018720"/>
                      <a:pt x="72320" y="951406"/>
                    </a:cubicBezTo>
                    <a:lnTo>
                      <a:pt x="88628" y="938400"/>
                    </a:lnTo>
                    <a:lnTo>
                      <a:pt x="86400" y="909902"/>
                    </a:lnTo>
                    <a:cubicBezTo>
                      <a:pt x="86400" y="407377"/>
                      <a:pt x="507320" y="0"/>
                      <a:pt x="102655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D37F9C2F-2912-4B54-A673-D05E9836B95D}"/>
                  </a:ext>
                </a:extLst>
              </p:cNvPr>
              <p:cNvSpPr/>
              <p:nvPr/>
            </p:nvSpPr>
            <p:spPr bwMode="auto">
              <a:xfrm>
                <a:off x="6905665" y="1721266"/>
                <a:ext cx="1850831" cy="939879"/>
              </a:xfrm>
              <a:custGeom>
                <a:avLst/>
                <a:gdLst>
                  <a:gd name="connsiteX0" fmla="*/ 1847304 w 1850831"/>
                  <a:gd name="connsiteY0" fmla="*/ 17657 h 939879"/>
                  <a:gd name="connsiteX1" fmla="*/ 1847304 w 1850831"/>
                  <a:gd name="connsiteY1" fmla="*/ 17658 h 939879"/>
                  <a:gd name="connsiteX2" fmla="*/ 1847304 w 1850831"/>
                  <a:gd name="connsiteY2" fmla="*/ 17658 h 939879"/>
                  <a:gd name="connsiteX3" fmla="*/ 3527 w 1850831"/>
                  <a:gd name="connsiteY3" fmla="*/ 17657 h 939879"/>
                  <a:gd name="connsiteX4" fmla="*/ 3527 w 1850831"/>
                  <a:gd name="connsiteY4" fmla="*/ 17658 h 939879"/>
                  <a:gd name="connsiteX5" fmla="*/ 3527 w 1850831"/>
                  <a:gd name="connsiteY5" fmla="*/ 17658 h 939879"/>
                  <a:gd name="connsiteX6" fmla="*/ 24965 w 1850831"/>
                  <a:gd name="connsiteY6" fmla="*/ 1208 h 939879"/>
                  <a:gd name="connsiteX7" fmla="*/ 51756 w 1850831"/>
                  <a:gd name="connsiteY7" fmla="*/ 4735 h 939879"/>
                  <a:gd name="connsiteX8" fmla="*/ 326456 w 1850831"/>
                  <a:gd name="connsiteY8" fmla="*/ 163334 h 939879"/>
                  <a:gd name="connsiteX9" fmla="*/ 358768 w 1850831"/>
                  <a:gd name="connsiteY9" fmla="*/ 141548 h 939879"/>
                  <a:gd name="connsiteX10" fmla="*/ 411247 w 1850831"/>
                  <a:gd name="connsiteY10" fmla="*/ 130953 h 939879"/>
                  <a:gd name="connsiteX11" fmla="*/ 1440937 w 1850831"/>
                  <a:gd name="connsiteY11" fmla="*/ 130953 h 939879"/>
                  <a:gd name="connsiteX12" fmla="*/ 1493417 w 1850831"/>
                  <a:gd name="connsiteY12" fmla="*/ 141548 h 939879"/>
                  <a:gd name="connsiteX13" fmla="*/ 1525105 w 1850831"/>
                  <a:gd name="connsiteY13" fmla="*/ 162913 h 939879"/>
                  <a:gd name="connsiteX14" fmla="*/ 1799075 w 1850831"/>
                  <a:gd name="connsiteY14" fmla="*/ 4735 h 939879"/>
                  <a:gd name="connsiteX15" fmla="*/ 1825866 w 1850831"/>
                  <a:gd name="connsiteY15" fmla="*/ 1208 h 939879"/>
                  <a:gd name="connsiteX16" fmla="*/ 1847304 w 1850831"/>
                  <a:gd name="connsiteY16" fmla="*/ 17658 h 939879"/>
                  <a:gd name="connsiteX17" fmla="*/ 1850831 w 1850831"/>
                  <a:gd name="connsiteY17" fmla="*/ 44448 h 939879"/>
                  <a:gd name="connsiteX18" fmla="*/ 1834381 w 1850831"/>
                  <a:gd name="connsiteY18" fmla="*/ 65886 h 939879"/>
                  <a:gd name="connsiteX19" fmla="*/ 1566616 w 1850831"/>
                  <a:gd name="connsiteY19" fmla="*/ 220482 h 939879"/>
                  <a:gd name="connsiteX20" fmla="*/ 1575761 w 1850831"/>
                  <a:gd name="connsiteY20" fmla="*/ 265777 h 939879"/>
                  <a:gd name="connsiteX21" fmla="*/ 1575761 w 1850831"/>
                  <a:gd name="connsiteY21" fmla="*/ 535416 h 939879"/>
                  <a:gd name="connsiteX22" fmla="*/ 1171298 w 1850831"/>
                  <a:gd name="connsiteY22" fmla="*/ 939879 h 939879"/>
                  <a:gd name="connsiteX23" fmla="*/ 680886 w 1850831"/>
                  <a:gd name="connsiteY23" fmla="*/ 939878 h 939879"/>
                  <a:gd name="connsiteX24" fmla="*/ 276423 w 1850831"/>
                  <a:gd name="connsiteY24" fmla="*/ 535415 h 939879"/>
                  <a:gd name="connsiteX25" fmla="*/ 276423 w 1850831"/>
                  <a:gd name="connsiteY25" fmla="*/ 265777 h 939879"/>
                  <a:gd name="connsiteX26" fmla="*/ 285427 w 1850831"/>
                  <a:gd name="connsiteY26" fmla="*/ 221181 h 939879"/>
                  <a:gd name="connsiteX27" fmla="*/ 16450 w 1850831"/>
                  <a:gd name="connsiteY27" fmla="*/ 65886 h 939879"/>
                  <a:gd name="connsiteX28" fmla="*/ 0 w 1850831"/>
                  <a:gd name="connsiteY28" fmla="*/ 44448 h 939879"/>
                  <a:gd name="connsiteX29" fmla="*/ 3527 w 1850831"/>
                  <a:gd name="connsiteY29" fmla="*/ 17658 h 939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850831" h="939879">
                    <a:moveTo>
                      <a:pt x="1847304" y="17657"/>
                    </a:moveTo>
                    <a:lnTo>
                      <a:pt x="1847304" y="17658"/>
                    </a:lnTo>
                    <a:lnTo>
                      <a:pt x="1847304" y="17658"/>
                    </a:lnTo>
                    <a:close/>
                    <a:moveTo>
                      <a:pt x="3527" y="17657"/>
                    </a:moveTo>
                    <a:lnTo>
                      <a:pt x="3527" y="17658"/>
                    </a:lnTo>
                    <a:lnTo>
                      <a:pt x="3527" y="17658"/>
                    </a:lnTo>
                    <a:close/>
                    <a:moveTo>
                      <a:pt x="24965" y="1208"/>
                    </a:moveTo>
                    <a:cubicBezTo>
                      <a:pt x="33693" y="-1130"/>
                      <a:pt x="43312" y="-139"/>
                      <a:pt x="51756" y="4735"/>
                    </a:cubicBezTo>
                    <a:lnTo>
                      <a:pt x="326456" y="163334"/>
                    </a:lnTo>
                    <a:lnTo>
                      <a:pt x="358768" y="141548"/>
                    </a:lnTo>
                    <a:cubicBezTo>
                      <a:pt x="374898" y="134726"/>
                      <a:pt x="392632" y="130953"/>
                      <a:pt x="411247" y="130953"/>
                    </a:cubicBezTo>
                    <a:lnTo>
                      <a:pt x="1440937" y="130953"/>
                    </a:lnTo>
                    <a:cubicBezTo>
                      <a:pt x="1459552" y="130953"/>
                      <a:pt x="1477287" y="134726"/>
                      <a:pt x="1493417" y="141548"/>
                    </a:cubicBezTo>
                    <a:lnTo>
                      <a:pt x="1525105" y="162913"/>
                    </a:lnTo>
                    <a:lnTo>
                      <a:pt x="1799075" y="4735"/>
                    </a:lnTo>
                    <a:cubicBezTo>
                      <a:pt x="1807519" y="-139"/>
                      <a:pt x="1817139" y="-1130"/>
                      <a:pt x="1825866" y="1208"/>
                    </a:cubicBezTo>
                    <a:lnTo>
                      <a:pt x="1847304" y="17658"/>
                    </a:lnTo>
                    <a:lnTo>
                      <a:pt x="1850831" y="44448"/>
                    </a:lnTo>
                    <a:cubicBezTo>
                      <a:pt x="1848492" y="53176"/>
                      <a:pt x="1842824" y="61012"/>
                      <a:pt x="1834381" y="65886"/>
                    </a:cubicBezTo>
                    <a:lnTo>
                      <a:pt x="1566616" y="220482"/>
                    </a:lnTo>
                    <a:lnTo>
                      <a:pt x="1575761" y="265777"/>
                    </a:lnTo>
                    <a:lnTo>
                      <a:pt x="1575761" y="535416"/>
                    </a:lnTo>
                    <a:cubicBezTo>
                      <a:pt x="1575761" y="758795"/>
                      <a:pt x="1394677" y="939879"/>
                      <a:pt x="1171298" y="939879"/>
                    </a:cubicBezTo>
                    <a:lnTo>
                      <a:pt x="680886" y="939878"/>
                    </a:lnTo>
                    <a:cubicBezTo>
                      <a:pt x="457507" y="939878"/>
                      <a:pt x="276423" y="758794"/>
                      <a:pt x="276423" y="535415"/>
                    </a:cubicBezTo>
                    <a:lnTo>
                      <a:pt x="276423" y="265777"/>
                    </a:lnTo>
                    <a:lnTo>
                      <a:pt x="285427" y="221181"/>
                    </a:lnTo>
                    <a:lnTo>
                      <a:pt x="16450" y="65886"/>
                    </a:lnTo>
                    <a:cubicBezTo>
                      <a:pt x="8007" y="61012"/>
                      <a:pt x="2339" y="53176"/>
                      <a:pt x="0" y="44448"/>
                    </a:cubicBezTo>
                    <a:lnTo>
                      <a:pt x="3527" y="1765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円: 塗りつぶしなし 73">
                <a:extLst>
                  <a:ext uri="{FF2B5EF4-FFF2-40B4-BE49-F238E27FC236}">
                    <a16:creationId xmlns:a16="http://schemas.microsoft.com/office/drawing/2014/main" id="{3D947637-DC7D-492E-BE90-495735586DD0}"/>
                  </a:ext>
                </a:extLst>
              </p:cNvPr>
              <p:cNvSpPr/>
              <p:nvPr/>
            </p:nvSpPr>
            <p:spPr bwMode="auto">
              <a:xfrm>
                <a:off x="6110595" y="457040"/>
                <a:ext cx="3447166" cy="3447166"/>
              </a:xfrm>
              <a:prstGeom prst="donut">
                <a:avLst>
                  <a:gd name="adj" fmla="val 5231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09051FC-8955-4374-85CA-15388761D3CB}"/>
              </a:ext>
            </a:extLst>
          </p:cNvPr>
          <p:cNvSpPr txBox="1"/>
          <p:nvPr/>
        </p:nvSpPr>
        <p:spPr>
          <a:xfrm>
            <a:off x="1479452" y="6119446"/>
            <a:ext cx="6947096" cy="570957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ご協力お願いします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D50967A-5FDA-4540-BBBA-7B961EB3142F}"/>
              </a:ext>
            </a:extLst>
          </p:cNvPr>
          <p:cNvSpPr txBox="1"/>
          <p:nvPr/>
        </p:nvSpPr>
        <p:spPr>
          <a:xfrm>
            <a:off x="362491" y="1455282"/>
            <a:ext cx="9226024" cy="172851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入店お断り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94647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角丸四角形 1">
            <a:extLst>
              <a:ext uri="{FF2B5EF4-FFF2-40B4-BE49-F238E27FC236}">
                <a16:creationId xmlns:a16="http://schemas.microsoft.com/office/drawing/2014/main" id="{6F74866E-01AC-45E4-9200-D2AF7F1BD7B8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AE6C433-D9B0-4249-94E6-17C4C12DF333}"/>
              </a:ext>
            </a:extLst>
          </p:cNvPr>
          <p:cNvGrpSpPr/>
          <p:nvPr/>
        </p:nvGrpSpPr>
        <p:grpSpPr>
          <a:xfrm>
            <a:off x="666329" y="633047"/>
            <a:ext cx="8618348" cy="5635683"/>
            <a:chOff x="141559" y="368408"/>
            <a:chExt cx="9667889" cy="6321995"/>
          </a:xfrm>
        </p:grpSpPr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FEA64691-02FE-4633-B7BB-5F2975F37BCD}"/>
                </a:ext>
              </a:extLst>
            </p:cNvPr>
            <p:cNvSpPr txBox="1"/>
            <p:nvPr/>
          </p:nvSpPr>
          <p:spPr>
            <a:xfrm>
              <a:off x="1340905" y="368408"/>
              <a:ext cx="7269198" cy="866649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マスク未着用の方</a:t>
              </a:r>
              <a:endParaRPr lang="en-US" altLang="ja-JP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802DED40-4F59-4D6C-A873-237CAFB3E26F}"/>
                </a:ext>
              </a:extLst>
            </p:cNvPr>
            <p:cNvGrpSpPr/>
            <p:nvPr/>
          </p:nvGrpSpPr>
          <p:grpSpPr>
            <a:xfrm>
              <a:off x="2267243" y="3368253"/>
              <a:ext cx="5371514" cy="2596966"/>
              <a:chOff x="992560" y="2528900"/>
              <a:chExt cx="7495662" cy="3623927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AF51AAD3-6388-4D5D-82D0-AD794920BB87}"/>
                  </a:ext>
                </a:extLst>
              </p:cNvPr>
              <p:cNvGrpSpPr/>
              <p:nvPr/>
            </p:nvGrpSpPr>
            <p:grpSpPr>
              <a:xfrm>
                <a:off x="992560" y="2528900"/>
                <a:ext cx="3623931" cy="3623927"/>
                <a:chOff x="452500" y="368660"/>
                <a:chExt cx="3623931" cy="3623927"/>
              </a:xfrm>
            </p:grpSpPr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3E0112D4-FBBD-4540-9B31-5079C7173498}"/>
                    </a:ext>
                  </a:extLst>
                </p:cNvPr>
                <p:cNvSpPr/>
                <p:nvPr/>
              </p:nvSpPr>
              <p:spPr bwMode="auto">
                <a:xfrm>
                  <a:off x="452500" y="368660"/>
                  <a:ext cx="3623931" cy="3623927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A4FAE920-ED70-4CC0-A9CB-C135B4ABB6AF}"/>
                    </a:ext>
                  </a:extLst>
                </p:cNvPr>
                <p:cNvSpPr/>
                <p:nvPr/>
              </p:nvSpPr>
              <p:spPr bwMode="auto">
                <a:xfrm>
                  <a:off x="697561" y="615122"/>
                  <a:ext cx="3133804" cy="3133805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54FC263D-FBD2-41B2-AA19-8B43018B669F}"/>
                    </a:ext>
                  </a:extLst>
                </p:cNvPr>
                <p:cNvSpPr/>
                <p:nvPr/>
              </p:nvSpPr>
              <p:spPr bwMode="auto">
                <a:xfrm>
                  <a:off x="1219142" y="807827"/>
                  <a:ext cx="2057942" cy="3034754"/>
                </a:xfrm>
                <a:custGeom>
                  <a:avLst/>
                  <a:gdLst>
                    <a:gd name="connsiteX0" fmla="*/ 1026552 w 2057942"/>
                    <a:gd name="connsiteY0" fmla="*/ 0 h 3034754"/>
                    <a:gd name="connsiteX1" fmla="*/ 1966704 w 2057942"/>
                    <a:gd name="connsiteY1" fmla="*/ 909902 h 3034754"/>
                    <a:gd name="connsiteX2" fmla="*/ 1964760 w 2057942"/>
                    <a:gd name="connsiteY2" fmla="*/ 934769 h 3034754"/>
                    <a:gd name="connsiteX3" fmla="*/ 1985622 w 2057942"/>
                    <a:gd name="connsiteY3" fmla="*/ 951407 h 3034754"/>
                    <a:gd name="connsiteX4" fmla="*/ 2042967 w 2057942"/>
                    <a:gd name="connsiteY4" fmla="*/ 1268633 h 3034754"/>
                    <a:gd name="connsiteX5" fmla="*/ 1743613 w 2057942"/>
                    <a:gd name="connsiteY5" fmla="*/ 1516026 h 3034754"/>
                    <a:gd name="connsiteX6" fmla="*/ 1728576 w 2057942"/>
                    <a:gd name="connsiteY6" fmla="*/ 1509623 h 3034754"/>
                    <a:gd name="connsiteX7" fmla="*/ 1707145 w 2057942"/>
                    <a:gd name="connsiteY7" fmla="*/ 1534761 h 3034754"/>
                    <a:gd name="connsiteX8" fmla="*/ 1687591 w 2057942"/>
                    <a:gd name="connsiteY8" fmla="*/ 1574514 h 3034754"/>
                    <a:gd name="connsiteX9" fmla="*/ 1320210 w 2057942"/>
                    <a:gd name="connsiteY9" fmla="*/ 1900142 h 3034754"/>
                    <a:gd name="connsiteX10" fmla="*/ 1228002 w 2057942"/>
                    <a:gd name="connsiteY10" fmla="*/ 1933153 h 3034754"/>
                    <a:gd name="connsiteX11" fmla="*/ 1250351 w 2057942"/>
                    <a:gd name="connsiteY11" fmla="*/ 2151130 h 3034754"/>
                    <a:gd name="connsiteX12" fmla="*/ 1604788 w 2057942"/>
                    <a:gd name="connsiteY12" fmla="*/ 2151130 h 3034754"/>
                    <a:gd name="connsiteX13" fmla="*/ 1938475 w 2057942"/>
                    <a:gd name="connsiteY13" fmla="*/ 2484817 h 3034754"/>
                    <a:gd name="connsiteX14" fmla="*/ 1938475 w 2057942"/>
                    <a:gd name="connsiteY14" fmla="*/ 2772590 h 3034754"/>
                    <a:gd name="connsiteX15" fmla="*/ 1836841 w 2057942"/>
                    <a:gd name="connsiteY15" fmla="*/ 2834334 h 3034754"/>
                    <a:gd name="connsiteX16" fmla="*/ 1045321 w 2057942"/>
                    <a:gd name="connsiteY16" fmla="*/ 3034754 h 3034754"/>
                    <a:gd name="connsiteX17" fmla="*/ 253801 w 2057942"/>
                    <a:gd name="connsiteY17" fmla="*/ 2834334 h 3034754"/>
                    <a:gd name="connsiteX18" fmla="*/ 140065 w 2057942"/>
                    <a:gd name="connsiteY18" fmla="*/ 2765238 h 3034754"/>
                    <a:gd name="connsiteX19" fmla="*/ 140065 w 2057942"/>
                    <a:gd name="connsiteY19" fmla="*/ 2484817 h 3034754"/>
                    <a:gd name="connsiteX20" fmla="*/ 473752 w 2057942"/>
                    <a:gd name="connsiteY20" fmla="*/ 2151130 h 3034754"/>
                    <a:gd name="connsiteX21" fmla="*/ 807590 w 2057942"/>
                    <a:gd name="connsiteY21" fmla="*/ 2151130 h 3034754"/>
                    <a:gd name="connsiteX22" fmla="*/ 829939 w 2057942"/>
                    <a:gd name="connsiteY22" fmla="*/ 1933152 h 3034754"/>
                    <a:gd name="connsiteX23" fmla="*/ 737734 w 2057942"/>
                    <a:gd name="connsiteY23" fmla="*/ 1900142 h 3034754"/>
                    <a:gd name="connsiteX24" fmla="*/ 370353 w 2057942"/>
                    <a:gd name="connsiteY24" fmla="*/ 1574514 h 3034754"/>
                    <a:gd name="connsiteX25" fmla="*/ 357401 w 2057942"/>
                    <a:gd name="connsiteY25" fmla="*/ 1548183 h 3034754"/>
                    <a:gd name="connsiteX26" fmla="*/ 325817 w 2057942"/>
                    <a:gd name="connsiteY26" fmla="*/ 1511133 h 3034754"/>
                    <a:gd name="connsiteX27" fmla="*/ 314330 w 2057942"/>
                    <a:gd name="connsiteY27" fmla="*/ 1516025 h 3034754"/>
                    <a:gd name="connsiteX28" fmla="*/ 14975 w 2057942"/>
                    <a:gd name="connsiteY28" fmla="*/ 1268632 h 3034754"/>
                    <a:gd name="connsiteX29" fmla="*/ 72320 w 2057942"/>
                    <a:gd name="connsiteY29" fmla="*/ 951406 h 3034754"/>
                    <a:gd name="connsiteX30" fmla="*/ 88628 w 2057942"/>
                    <a:gd name="connsiteY30" fmla="*/ 938400 h 3034754"/>
                    <a:gd name="connsiteX31" fmla="*/ 86400 w 2057942"/>
                    <a:gd name="connsiteY31" fmla="*/ 909902 h 3034754"/>
                    <a:gd name="connsiteX32" fmla="*/ 1026552 w 2057942"/>
                    <a:gd name="connsiteY32" fmla="*/ 0 h 3034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057942" h="3034754">
                      <a:moveTo>
                        <a:pt x="1026552" y="0"/>
                      </a:moveTo>
                      <a:cubicBezTo>
                        <a:pt x="1545784" y="0"/>
                        <a:pt x="1966704" y="407377"/>
                        <a:pt x="1966704" y="909902"/>
                      </a:cubicBezTo>
                      <a:lnTo>
                        <a:pt x="1964760" y="934769"/>
                      </a:lnTo>
                      <a:lnTo>
                        <a:pt x="1985622" y="951407"/>
                      </a:lnTo>
                      <a:cubicBezTo>
                        <a:pt x="2051236" y="1018721"/>
                        <a:pt x="2076892" y="1142024"/>
                        <a:pt x="2042967" y="1268633"/>
                      </a:cubicBezTo>
                      <a:cubicBezTo>
                        <a:pt x="1997734" y="1437444"/>
                        <a:pt x="1863709" y="1548205"/>
                        <a:pt x="1743613" y="1516026"/>
                      </a:cubicBezTo>
                      <a:lnTo>
                        <a:pt x="1728576" y="1509623"/>
                      </a:lnTo>
                      <a:lnTo>
                        <a:pt x="1707145" y="1534761"/>
                      </a:lnTo>
                      <a:lnTo>
                        <a:pt x="1687591" y="1574514"/>
                      </a:lnTo>
                      <a:cubicBezTo>
                        <a:pt x="1598382" y="1720226"/>
                        <a:pt x="1470506" y="1834744"/>
                        <a:pt x="1320210" y="1900142"/>
                      </a:cubicBezTo>
                      <a:lnTo>
                        <a:pt x="1228002" y="1933153"/>
                      </a:lnTo>
                      <a:lnTo>
                        <a:pt x="1250351" y="2151130"/>
                      </a:lnTo>
                      <a:lnTo>
                        <a:pt x="1604788" y="2151130"/>
                      </a:lnTo>
                      <a:cubicBezTo>
                        <a:pt x="1789078" y="2151130"/>
                        <a:pt x="1938475" y="2300527"/>
                        <a:pt x="1938475" y="2484817"/>
                      </a:cubicBezTo>
                      <a:lnTo>
                        <a:pt x="1938475" y="2772590"/>
                      </a:lnTo>
                      <a:lnTo>
                        <a:pt x="1836841" y="2834334"/>
                      </a:lnTo>
                      <a:cubicBezTo>
                        <a:pt x="1601551" y="2962151"/>
                        <a:pt x="1331915" y="3034754"/>
                        <a:pt x="1045321" y="3034754"/>
                      </a:cubicBezTo>
                      <a:cubicBezTo>
                        <a:pt x="758727" y="3034754"/>
                        <a:pt x="489091" y="2962151"/>
                        <a:pt x="253801" y="2834334"/>
                      </a:cubicBezTo>
                      <a:lnTo>
                        <a:pt x="140065" y="2765238"/>
                      </a:lnTo>
                      <a:lnTo>
                        <a:pt x="140065" y="2484817"/>
                      </a:lnTo>
                      <a:cubicBezTo>
                        <a:pt x="140065" y="2300527"/>
                        <a:pt x="289462" y="2151130"/>
                        <a:pt x="473752" y="2151130"/>
                      </a:cubicBezTo>
                      <a:lnTo>
                        <a:pt x="807590" y="2151130"/>
                      </a:lnTo>
                      <a:lnTo>
                        <a:pt x="829939" y="1933152"/>
                      </a:lnTo>
                      <a:lnTo>
                        <a:pt x="737734" y="1900142"/>
                      </a:lnTo>
                      <a:cubicBezTo>
                        <a:pt x="587438" y="1834744"/>
                        <a:pt x="459563" y="1720226"/>
                        <a:pt x="370353" y="1574514"/>
                      </a:cubicBezTo>
                      <a:lnTo>
                        <a:pt x="357401" y="1548183"/>
                      </a:lnTo>
                      <a:lnTo>
                        <a:pt x="325817" y="1511133"/>
                      </a:lnTo>
                      <a:lnTo>
                        <a:pt x="314330" y="1516025"/>
                      </a:lnTo>
                      <a:cubicBezTo>
                        <a:pt x="194233" y="1548204"/>
                        <a:pt x="60208" y="1437443"/>
                        <a:pt x="14975" y="1268632"/>
                      </a:cubicBezTo>
                      <a:cubicBezTo>
                        <a:pt x="-18950" y="1142024"/>
                        <a:pt x="6706" y="1018720"/>
                        <a:pt x="72320" y="951406"/>
                      </a:cubicBezTo>
                      <a:lnTo>
                        <a:pt x="88628" y="938400"/>
                      </a:lnTo>
                      <a:lnTo>
                        <a:pt x="86400" y="909902"/>
                      </a:lnTo>
                      <a:cubicBezTo>
                        <a:pt x="86400" y="407377"/>
                        <a:pt x="507320" y="0"/>
                        <a:pt x="102655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四角形: 上の 2 つの角を丸める 35">
                  <a:extLst>
                    <a:ext uri="{FF2B5EF4-FFF2-40B4-BE49-F238E27FC236}">
                      <a16:creationId xmlns:a16="http://schemas.microsoft.com/office/drawing/2014/main" id="{79B62D0F-4A4F-494F-BFE8-9A8ECF8FABE9}"/>
                    </a:ext>
                  </a:extLst>
                </p:cNvPr>
                <p:cNvSpPr/>
                <p:nvPr/>
              </p:nvSpPr>
              <p:spPr bwMode="auto">
                <a:xfrm>
                  <a:off x="1702496" y="2005310"/>
                  <a:ext cx="1097904" cy="567001"/>
                </a:xfrm>
                <a:prstGeom prst="round2SameRect">
                  <a:avLst>
                    <a:gd name="adj1" fmla="val 7010"/>
                    <a:gd name="adj2" fmla="val 5000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楕円 65">
                  <a:extLst>
                    <a:ext uri="{FF2B5EF4-FFF2-40B4-BE49-F238E27FC236}">
                      <a16:creationId xmlns:a16="http://schemas.microsoft.com/office/drawing/2014/main" id="{774B24D7-4C4D-482C-AD5E-AC1B58CF409E}"/>
                    </a:ext>
                  </a:extLst>
                </p:cNvPr>
                <p:cNvSpPr/>
                <p:nvPr/>
              </p:nvSpPr>
              <p:spPr bwMode="auto">
                <a:xfrm rot="15300000">
                  <a:off x="3275548" y="2273895"/>
                  <a:ext cx="204930" cy="305694"/>
                </a:xfrm>
                <a:custGeom>
                  <a:avLst/>
                  <a:gdLst>
                    <a:gd name="connsiteX0" fmla="*/ 0 w 728365"/>
                    <a:gd name="connsiteY0" fmla="*/ 364183 h 728365"/>
                    <a:gd name="connsiteX1" fmla="*/ 364183 w 728365"/>
                    <a:gd name="connsiteY1" fmla="*/ 0 h 728365"/>
                    <a:gd name="connsiteX2" fmla="*/ 728366 w 728365"/>
                    <a:gd name="connsiteY2" fmla="*/ 364183 h 728365"/>
                    <a:gd name="connsiteX3" fmla="*/ 364183 w 728365"/>
                    <a:gd name="connsiteY3" fmla="*/ 728366 h 728365"/>
                    <a:gd name="connsiteX4" fmla="*/ 0 w 728365"/>
                    <a:gd name="connsiteY4" fmla="*/ 364183 h 728365"/>
                    <a:gd name="connsiteX0" fmla="*/ 0 w 728366"/>
                    <a:gd name="connsiteY0" fmla="*/ 364183 h 728366"/>
                    <a:gd name="connsiteX1" fmla="*/ 364183 w 728366"/>
                    <a:gd name="connsiteY1" fmla="*/ 0 h 728366"/>
                    <a:gd name="connsiteX2" fmla="*/ 728366 w 728366"/>
                    <a:gd name="connsiteY2" fmla="*/ 364183 h 728366"/>
                    <a:gd name="connsiteX3" fmla="*/ 364183 w 728366"/>
                    <a:gd name="connsiteY3" fmla="*/ 728366 h 728366"/>
                    <a:gd name="connsiteX4" fmla="*/ 0 w 728366"/>
                    <a:gd name="connsiteY4" fmla="*/ 364183 h 728366"/>
                    <a:gd name="connsiteX0" fmla="*/ 0 w 728366"/>
                    <a:gd name="connsiteY0" fmla="*/ 364183 h 728366"/>
                    <a:gd name="connsiteX1" fmla="*/ 364183 w 728366"/>
                    <a:gd name="connsiteY1" fmla="*/ 0 h 728366"/>
                    <a:gd name="connsiteX2" fmla="*/ 728366 w 728366"/>
                    <a:gd name="connsiteY2" fmla="*/ 364183 h 728366"/>
                    <a:gd name="connsiteX3" fmla="*/ 364183 w 728366"/>
                    <a:gd name="connsiteY3" fmla="*/ 728366 h 728366"/>
                    <a:gd name="connsiteX4" fmla="*/ 0 w 728366"/>
                    <a:gd name="connsiteY4" fmla="*/ 364183 h 728366"/>
                    <a:gd name="connsiteX0" fmla="*/ 0 w 728366"/>
                    <a:gd name="connsiteY0" fmla="*/ 722323 h 1086506"/>
                    <a:gd name="connsiteX1" fmla="*/ 371803 w 728366"/>
                    <a:gd name="connsiteY1" fmla="*/ 0 h 1086506"/>
                    <a:gd name="connsiteX2" fmla="*/ 728366 w 728366"/>
                    <a:gd name="connsiteY2" fmla="*/ 722323 h 1086506"/>
                    <a:gd name="connsiteX3" fmla="*/ 364183 w 728366"/>
                    <a:gd name="connsiteY3" fmla="*/ 1086506 h 1086506"/>
                    <a:gd name="connsiteX4" fmla="*/ 0 w 728366"/>
                    <a:gd name="connsiteY4" fmla="*/ 722323 h 1086506"/>
                    <a:gd name="connsiteX0" fmla="*/ 0 w 728366"/>
                    <a:gd name="connsiteY0" fmla="*/ 722323 h 1086506"/>
                    <a:gd name="connsiteX1" fmla="*/ 371803 w 728366"/>
                    <a:gd name="connsiteY1" fmla="*/ 0 h 1086506"/>
                    <a:gd name="connsiteX2" fmla="*/ 728366 w 728366"/>
                    <a:gd name="connsiteY2" fmla="*/ 722323 h 1086506"/>
                    <a:gd name="connsiteX3" fmla="*/ 364183 w 728366"/>
                    <a:gd name="connsiteY3" fmla="*/ 1086506 h 1086506"/>
                    <a:gd name="connsiteX4" fmla="*/ 0 w 728366"/>
                    <a:gd name="connsiteY4" fmla="*/ 722323 h 1086506"/>
                    <a:gd name="connsiteX0" fmla="*/ 0 w 728366"/>
                    <a:gd name="connsiteY0" fmla="*/ 722323 h 1086506"/>
                    <a:gd name="connsiteX1" fmla="*/ 371803 w 728366"/>
                    <a:gd name="connsiteY1" fmla="*/ 0 h 1086506"/>
                    <a:gd name="connsiteX2" fmla="*/ 728366 w 728366"/>
                    <a:gd name="connsiteY2" fmla="*/ 722323 h 1086506"/>
                    <a:gd name="connsiteX3" fmla="*/ 364183 w 728366"/>
                    <a:gd name="connsiteY3" fmla="*/ 1086506 h 1086506"/>
                    <a:gd name="connsiteX4" fmla="*/ 0 w 728366"/>
                    <a:gd name="connsiteY4" fmla="*/ 722323 h 1086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8366" h="1086506">
                      <a:moveTo>
                        <a:pt x="0" y="722323"/>
                      </a:moveTo>
                      <a:cubicBezTo>
                        <a:pt x="0" y="521190"/>
                        <a:pt x="269730" y="182880"/>
                        <a:pt x="371803" y="0"/>
                      </a:cubicBezTo>
                      <a:cubicBezTo>
                        <a:pt x="481496" y="182880"/>
                        <a:pt x="728366" y="521190"/>
                        <a:pt x="728366" y="722323"/>
                      </a:cubicBezTo>
                      <a:cubicBezTo>
                        <a:pt x="728366" y="923456"/>
                        <a:pt x="565316" y="1086506"/>
                        <a:pt x="364183" y="1086506"/>
                      </a:cubicBezTo>
                      <a:cubicBezTo>
                        <a:pt x="163050" y="1086506"/>
                        <a:pt x="0" y="923456"/>
                        <a:pt x="0" y="722323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楕円 65">
                  <a:extLst>
                    <a:ext uri="{FF2B5EF4-FFF2-40B4-BE49-F238E27FC236}">
                      <a16:creationId xmlns:a16="http://schemas.microsoft.com/office/drawing/2014/main" id="{2DC3DEAC-9D7D-4EFA-B0AA-04AD6E4CE84F}"/>
                    </a:ext>
                  </a:extLst>
                </p:cNvPr>
                <p:cNvSpPr/>
                <p:nvPr/>
              </p:nvSpPr>
              <p:spPr bwMode="auto">
                <a:xfrm rot="17100000">
                  <a:off x="3081566" y="2595030"/>
                  <a:ext cx="204930" cy="305694"/>
                </a:xfrm>
                <a:custGeom>
                  <a:avLst/>
                  <a:gdLst>
                    <a:gd name="connsiteX0" fmla="*/ 0 w 728365"/>
                    <a:gd name="connsiteY0" fmla="*/ 364183 h 728365"/>
                    <a:gd name="connsiteX1" fmla="*/ 364183 w 728365"/>
                    <a:gd name="connsiteY1" fmla="*/ 0 h 728365"/>
                    <a:gd name="connsiteX2" fmla="*/ 728366 w 728365"/>
                    <a:gd name="connsiteY2" fmla="*/ 364183 h 728365"/>
                    <a:gd name="connsiteX3" fmla="*/ 364183 w 728365"/>
                    <a:gd name="connsiteY3" fmla="*/ 728366 h 728365"/>
                    <a:gd name="connsiteX4" fmla="*/ 0 w 728365"/>
                    <a:gd name="connsiteY4" fmla="*/ 364183 h 728365"/>
                    <a:gd name="connsiteX0" fmla="*/ 0 w 728366"/>
                    <a:gd name="connsiteY0" fmla="*/ 364183 h 728366"/>
                    <a:gd name="connsiteX1" fmla="*/ 364183 w 728366"/>
                    <a:gd name="connsiteY1" fmla="*/ 0 h 728366"/>
                    <a:gd name="connsiteX2" fmla="*/ 728366 w 728366"/>
                    <a:gd name="connsiteY2" fmla="*/ 364183 h 728366"/>
                    <a:gd name="connsiteX3" fmla="*/ 364183 w 728366"/>
                    <a:gd name="connsiteY3" fmla="*/ 728366 h 728366"/>
                    <a:gd name="connsiteX4" fmla="*/ 0 w 728366"/>
                    <a:gd name="connsiteY4" fmla="*/ 364183 h 728366"/>
                    <a:gd name="connsiteX0" fmla="*/ 0 w 728366"/>
                    <a:gd name="connsiteY0" fmla="*/ 364183 h 728366"/>
                    <a:gd name="connsiteX1" fmla="*/ 364183 w 728366"/>
                    <a:gd name="connsiteY1" fmla="*/ 0 h 728366"/>
                    <a:gd name="connsiteX2" fmla="*/ 728366 w 728366"/>
                    <a:gd name="connsiteY2" fmla="*/ 364183 h 728366"/>
                    <a:gd name="connsiteX3" fmla="*/ 364183 w 728366"/>
                    <a:gd name="connsiteY3" fmla="*/ 728366 h 728366"/>
                    <a:gd name="connsiteX4" fmla="*/ 0 w 728366"/>
                    <a:gd name="connsiteY4" fmla="*/ 364183 h 728366"/>
                    <a:gd name="connsiteX0" fmla="*/ 0 w 728366"/>
                    <a:gd name="connsiteY0" fmla="*/ 722323 h 1086506"/>
                    <a:gd name="connsiteX1" fmla="*/ 371803 w 728366"/>
                    <a:gd name="connsiteY1" fmla="*/ 0 h 1086506"/>
                    <a:gd name="connsiteX2" fmla="*/ 728366 w 728366"/>
                    <a:gd name="connsiteY2" fmla="*/ 722323 h 1086506"/>
                    <a:gd name="connsiteX3" fmla="*/ 364183 w 728366"/>
                    <a:gd name="connsiteY3" fmla="*/ 1086506 h 1086506"/>
                    <a:gd name="connsiteX4" fmla="*/ 0 w 728366"/>
                    <a:gd name="connsiteY4" fmla="*/ 722323 h 1086506"/>
                    <a:gd name="connsiteX0" fmla="*/ 0 w 728366"/>
                    <a:gd name="connsiteY0" fmla="*/ 722323 h 1086506"/>
                    <a:gd name="connsiteX1" fmla="*/ 371803 w 728366"/>
                    <a:gd name="connsiteY1" fmla="*/ 0 h 1086506"/>
                    <a:gd name="connsiteX2" fmla="*/ 728366 w 728366"/>
                    <a:gd name="connsiteY2" fmla="*/ 722323 h 1086506"/>
                    <a:gd name="connsiteX3" fmla="*/ 364183 w 728366"/>
                    <a:gd name="connsiteY3" fmla="*/ 1086506 h 1086506"/>
                    <a:gd name="connsiteX4" fmla="*/ 0 w 728366"/>
                    <a:gd name="connsiteY4" fmla="*/ 722323 h 1086506"/>
                    <a:gd name="connsiteX0" fmla="*/ 0 w 728366"/>
                    <a:gd name="connsiteY0" fmla="*/ 722323 h 1086506"/>
                    <a:gd name="connsiteX1" fmla="*/ 371803 w 728366"/>
                    <a:gd name="connsiteY1" fmla="*/ 0 h 1086506"/>
                    <a:gd name="connsiteX2" fmla="*/ 728366 w 728366"/>
                    <a:gd name="connsiteY2" fmla="*/ 722323 h 1086506"/>
                    <a:gd name="connsiteX3" fmla="*/ 364183 w 728366"/>
                    <a:gd name="connsiteY3" fmla="*/ 1086506 h 1086506"/>
                    <a:gd name="connsiteX4" fmla="*/ 0 w 728366"/>
                    <a:gd name="connsiteY4" fmla="*/ 722323 h 1086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8366" h="1086506">
                      <a:moveTo>
                        <a:pt x="0" y="722323"/>
                      </a:moveTo>
                      <a:cubicBezTo>
                        <a:pt x="0" y="521190"/>
                        <a:pt x="269730" y="182880"/>
                        <a:pt x="371803" y="0"/>
                      </a:cubicBezTo>
                      <a:cubicBezTo>
                        <a:pt x="481496" y="182880"/>
                        <a:pt x="728366" y="521190"/>
                        <a:pt x="728366" y="722323"/>
                      </a:cubicBezTo>
                      <a:cubicBezTo>
                        <a:pt x="728366" y="923456"/>
                        <a:pt x="565316" y="1086506"/>
                        <a:pt x="364183" y="1086506"/>
                      </a:cubicBezTo>
                      <a:cubicBezTo>
                        <a:pt x="163050" y="1086506"/>
                        <a:pt x="0" y="923456"/>
                        <a:pt x="0" y="722323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楕円 65">
                  <a:extLst>
                    <a:ext uri="{FF2B5EF4-FFF2-40B4-BE49-F238E27FC236}">
                      <a16:creationId xmlns:a16="http://schemas.microsoft.com/office/drawing/2014/main" id="{D5AD2773-4DB3-4138-BC11-2ADA6D04053D}"/>
                    </a:ext>
                  </a:extLst>
                </p:cNvPr>
                <p:cNvSpPr/>
                <p:nvPr/>
              </p:nvSpPr>
              <p:spPr bwMode="auto">
                <a:xfrm rot="6300000" flipH="1">
                  <a:off x="1089867" y="2287306"/>
                  <a:ext cx="204930" cy="305694"/>
                </a:xfrm>
                <a:custGeom>
                  <a:avLst/>
                  <a:gdLst>
                    <a:gd name="connsiteX0" fmla="*/ 0 w 728365"/>
                    <a:gd name="connsiteY0" fmla="*/ 364183 h 728365"/>
                    <a:gd name="connsiteX1" fmla="*/ 364183 w 728365"/>
                    <a:gd name="connsiteY1" fmla="*/ 0 h 728365"/>
                    <a:gd name="connsiteX2" fmla="*/ 728366 w 728365"/>
                    <a:gd name="connsiteY2" fmla="*/ 364183 h 728365"/>
                    <a:gd name="connsiteX3" fmla="*/ 364183 w 728365"/>
                    <a:gd name="connsiteY3" fmla="*/ 728366 h 728365"/>
                    <a:gd name="connsiteX4" fmla="*/ 0 w 728365"/>
                    <a:gd name="connsiteY4" fmla="*/ 364183 h 728365"/>
                    <a:gd name="connsiteX0" fmla="*/ 0 w 728366"/>
                    <a:gd name="connsiteY0" fmla="*/ 364183 h 728366"/>
                    <a:gd name="connsiteX1" fmla="*/ 364183 w 728366"/>
                    <a:gd name="connsiteY1" fmla="*/ 0 h 728366"/>
                    <a:gd name="connsiteX2" fmla="*/ 728366 w 728366"/>
                    <a:gd name="connsiteY2" fmla="*/ 364183 h 728366"/>
                    <a:gd name="connsiteX3" fmla="*/ 364183 w 728366"/>
                    <a:gd name="connsiteY3" fmla="*/ 728366 h 728366"/>
                    <a:gd name="connsiteX4" fmla="*/ 0 w 728366"/>
                    <a:gd name="connsiteY4" fmla="*/ 364183 h 728366"/>
                    <a:gd name="connsiteX0" fmla="*/ 0 w 728366"/>
                    <a:gd name="connsiteY0" fmla="*/ 364183 h 728366"/>
                    <a:gd name="connsiteX1" fmla="*/ 364183 w 728366"/>
                    <a:gd name="connsiteY1" fmla="*/ 0 h 728366"/>
                    <a:gd name="connsiteX2" fmla="*/ 728366 w 728366"/>
                    <a:gd name="connsiteY2" fmla="*/ 364183 h 728366"/>
                    <a:gd name="connsiteX3" fmla="*/ 364183 w 728366"/>
                    <a:gd name="connsiteY3" fmla="*/ 728366 h 728366"/>
                    <a:gd name="connsiteX4" fmla="*/ 0 w 728366"/>
                    <a:gd name="connsiteY4" fmla="*/ 364183 h 728366"/>
                    <a:gd name="connsiteX0" fmla="*/ 0 w 728366"/>
                    <a:gd name="connsiteY0" fmla="*/ 722323 h 1086506"/>
                    <a:gd name="connsiteX1" fmla="*/ 371803 w 728366"/>
                    <a:gd name="connsiteY1" fmla="*/ 0 h 1086506"/>
                    <a:gd name="connsiteX2" fmla="*/ 728366 w 728366"/>
                    <a:gd name="connsiteY2" fmla="*/ 722323 h 1086506"/>
                    <a:gd name="connsiteX3" fmla="*/ 364183 w 728366"/>
                    <a:gd name="connsiteY3" fmla="*/ 1086506 h 1086506"/>
                    <a:gd name="connsiteX4" fmla="*/ 0 w 728366"/>
                    <a:gd name="connsiteY4" fmla="*/ 722323 h 1086506"/>
                    <a:gd name="connsiteX0" fmla="*/ 0 w 728366"/>
                    <a:gd name="connsiteY0" fmla="*/ 722323 h 1086506"/>
                    <a:gd name="connsiteX1" fmla="*/ 371803 w 728366"/>
                    <a:gd name="connsiteY1" fmla="*/ 0 h 1086506"/>
                    <a:gd name="connsiteX2" fmla="*/ 728366 w 728366"/>
                    <a:gd name="connsiteY2" fmla="*/ 722323 h 1086506"/>
                    <a:gd name="connsiteX3" fmla="*/ 364183 w 728366"/>
                    <a:gd name="connsiteY3" fmla="*/ 1086506 h 1086506"/>
                    <a:gd name="connsiteX4" fmla="*/ 0 w 728366"/>
                    <a:gd name="connsiteY4" fmla="*/ 722323 h 1086506"/>
                    <a:gd name="connsiteX0" fmla="*/ 0 w 728366"/>
                    <a:gd name="connsiteY0" fmla="*/ 722323 h 1086506"/>
                    <a:gd name="connsiteX1" fmla="*/ 371803 w 728366"/>
                    <a:gd name="connsiteY1" fmla="*/ 0 h 1086506"/>
                    <a:gd name="connsiteX2" fmla="*/ 728366 w 728366"/>
                    <a:gd name="connsiteY2" fmla="*/ 722323 h 1086506"/>
                    <a:gd name="connsiteX3" fmla="*/ 364183 w 728366"/>
                    <a:gd name="connsiteY3" fmla="*/ 1086506 h 1086506"/>
                    <a:gd name="connsiteX4" fmla="*/ 0 w 728366"/>
                    <a:gd name="connsiteY4" fmla="*/ 722323 h 1086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8366" h="1086506">
                      <a:moveTo>
                        <a:pt x="0" y="722323"/>
                      </a:moveTo>
                      <a:cubicBezTo>
                        <a:pt x="0" y="521190"/>
                        <a:pt x="269730" y="182880"/>
                        <a:pt x="371803" y="0"/>
                      </a:cubicBezTo>
                      <a:cubicBezTo>
                        <a:pt x="481496" y="182880"/>
                        <a:pt x="728366" y="521190"/>
                        <a:pt x="728366" y="722323"/>
                      </a:cubicBezTo>
                      <a:cubicBezTo>
                        <a:pt x="728366" y="923456"/>
                        <a:pt x="565316" y="1086506"/>
                        <a:pt x="364183" y="1086506"/>
                      </a:cubicBezTo>
                      <a:cubicBezTo>
                        <a:pt x="163050" y="1086506"/>
                        <a:pt x="0" y="923456"/>
                        <a:pt x="0" y="722323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楕円 65">
                  <a:extLst>
                    <a:ext uri="{FF2B5EF4-FFF2-40B4-BE49-F238E27FC236}">
                      <a16:creationId xmlns:a16="http://schemas.microsoft.com/office/drawing/2014/main" id="{413E973E-CD80-43F1-92B5-E198542B7DC0}"/>
                    </a:ext>
                  </a:extLst>
                </p:cNvPr>
                <p:cNvSpPr/>
                <p:nvPr/>
              </p:nvSpPr>
              <p:spPr bwMode="auto">
                <a:xfrm rot="4500000" flipH="1">
                  <a:off x="1262121" y="2608440"/>
                  <a:ext cx="204930" cy="305694"/>
                </a:xfrm>
                <a:custGeom>
                  <a:avLst/>
                  <a:gdLst>
                    <a:gd name="connsiteX0" fmla="*/ 0 w 728365"/>
                    <a:gd name="connsiteY0" fmla="*/ 364183 h 728365"/>
                    <a:gd name="connsiteX1" fmla="*/ 364183 w 728365"/>
                    <a:gd name="connsiteY1" fmla="*/ 0 h 728365"/>
                    <a:gd name="connsiteX2" fmla="*/ 728366 w 728365"/>
                    <a:gd name="connsiteY2" fmla="*/ 364183 h 728365"/>
                    <a:gd name="connsiteX3" fmla="*/ 364183 w 728365"/>
                    <a:gd name="connsiteY3" fmla="*/ 728366 h 728365"/>
                    <a:gd name="connsiteX4" fmla="*/ 0 w 728365"/>
                    <a:gd name="connsiteY4" fmla="*/ 364183 h 728365"/>
                    <a:gd name="connsiteX0" fmla="*/ 0 w 728366"/>
                    <a:gd name="connsiteY0" fmla="*/ 364183 h 728366"/>
                    <a:gd name="connsiteX1" fmla="*/ 364183 w 728366"/>
                    <a:gd name="connsiteY1" fmla="*/ 0 h 728366"/>
                    <a:gd name="connsiteX2" fmla="*/ 728366 w 728366"/>
                    <a:gd name="connsiteY2" fmla="*/ 364183 h 728366"/>
                    <a:gd name="connsiteX3" fmla="*/ 364183 w 728366"/>
                    <a:gd name="connsiteY3" fmla="*/ 728366 h 728366"/>
                    <a:gd name="connsiteX4" fmla="*/ 0 w 728366"/>
                    <a:gd name="connsiteY4" fmla="*/ 364183 h 728366"/>
                    <a:gd name="connsiteX0" fmla="*/ 0 w 728366"/>
                    <a:gd name="connsiteY0" fmla="*/ 364183 h 728366"/>
                    <a:gd name="connsiteX1" fmla="*/ 364183 w 728366"/>
                    <a:gd name="connsiteY1" fmla="*/ 0 h 728366"/>
                    <a:gd name="connsiteX2" fmla="*/ 728366 w 728366"/>
                    <a:gd name="connsiteY2" fmla="*/ 364183 h 728366"/>
                    <a:gd name="connsiteX3" fmla="*/ 364183 w 728366"/>
                    <a:gd name="connsiteY3" fmla="*/ 728366 h 728366"/>
                    <a:gd name="connsiteX4" fmla="*/ 0 w 728366"/>
                    <a:gd name="connsiteY4" fmla="*/ 364183 h 728366"/>
                    <a:gd name="connsiteX0" fmla="*/ 0 w 728366"/>
                    <a:gd name="connsiteY0" fmla="*/ 722323 h 1086506"/>
                    <a:gd name="connsiteX1" fmla="*/ 371803 w 728366"/>
                    <a:gd name="connsiteY1" fmla="*/ 0 h 1086506"/>
                    <a:gd name="connsiteX2" fmla="*/ 728366 w 728366"/>
                    <a:gd name="connsiteY2" fmla="*/ 722323 h 1086506"/>
                    <a:gd name="connsiteX3" fmla="*/ 364183 w 728366"/>
                    <a:gd name="connsiteY3" fmla="*/ 1086506 h 1086506"/>
                    <a:gd name="connsiteX4" fmla="*/ 0 w 728366"/>
                    <a:gd name="connsiteY4" fmla="*/ 722323 h 1086506"/>
                    <a:gd name="connsiteX0" fmla="*/ 0 w 728366"/>
                    <a:gd name="connsiteY0" fmla="*/ 722323 h 1086506"/>
                    <a:gd name="connsiteX1" fmla="*/ 371803 w 728366"/>
                    <a:gd name="connsiteY1" fmla="*/ 0 h 1086506"/>
                    <a:gd name="connsiteX2" fmla="*/ 728366 w 728366"/>
                    <a:gd name="connsiteY2" fmla="*/ 722323 h 1086506"/>
                    <a:gd name="connsiteX3" fmla="*/ 364183 w 728366"/>
                    <a:gd name="connsiteY3" fmla="*/ 1086506 h 1086506"/>
                    <a:gd name="connsiteX4" fmla="*/ 0 w 728366"/>
                    <a:gd name="connsiteY4" fmla="*/ 722323 h 1086506"/>
                    <a:gd name="connsiteX0" fmla="*/ 0 w 728366"/>
                    <a:gd name="connsiteY0" fmla="*/ 722323 h 1086506"/>
                    <a:gd name="connsiteX1" fmla="*/ 371803 w 728366"/>
                    <a:gd name="connsiteY1" fmla="*/ 0 h 1086506"/>
                    <a:gd name="connsiteX2" fmla="*/ 728366 w 728366"/>
                    <a:gd name="connsiteY2" fmla="*/ 722323 h 1086506"/>
                    <a:gd name="connsiteX3" fmla="*/ 364183 w 728366"/>
                    <a:gd name="connsiteY3" fmla="*/ 1086506 h 1086506"/>
                    <a:gd name="connsiteX4" fmla="*/ 0 w 728366"/>
                    <a:gd name="connsiteY4" fmla="*/ 722323 h 1086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8366" h="1086506">
                      <a:moveTo>
                        <a:pt x="0" y="722323"/>
                      </a:moveTo>
                      <a:cubicBezTo>
                        <a:pt x="0" y="521190"/>
                        <a:pt x="269730" y="182880"/>
                        <a:pt x="371803" y="0"/>
                      </a:cubicBezTo>
                      <a:cubicBezTo>
                        <a:pt x="481496" y="182880"/>
                        <a:pt x="728366" y="521190"/>
                        <a:pt x="728366" y="722323"/>
                      </a:cubicBezTo>
                      <a:cubicBezTo>
                        <a:pt x="728366" y="923456"/>
                        <a:pt x="565316" y="1086506"/>
                        <a:pt x="364183" y="1086506"/>
                      </a:cubicBezTo>
                      <a:cubicBezTo>
                        <a:pt x="163050" y="1086506"/>
                        <a:pt x="0" y="923456"/>
                        <a:pt x="0" y="722323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四角形: 上の 2 つの角を丸める 40">
                  <a:extLst>
                    <a:ext uri="{FF2B5EF4-FFF2-40B4-BE49-F238E27FC236}">
                      <a16:creationId xmlns:a16="http://schemas.microsoft.com/office/drawing/2014/main" id="{CF87ADC2-783C-438A-82B5-2276F0987316}"/>
                    </a:ext>
                  </a:extLst>
                </p:cNvPr>
                <p:cNvSpPr/>
                <p:nvPr/>
              </p:nvSpPr>
              <p:spPr bwMode="auto">
                <a:xfrm>
                  <a:off x="1755637" y="2005310"/>
                  <a:ext cx="979526" cy="117186"/>
                </a:xfrm>
                <a:prstGeom prst="round2SameRect">
                  <a:avLst>
                    <a:gd name="adj1" fmla="val 0"/>
                    <a:gd name="adj2" fmla="val 29679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&quot;禁止&quot;マーク 42">
                  <a:extLst>
                    <a:ext uri="{FF2B5EF4-FFF2-40B4-BE49-F238E27FC236}">
                      <a16:creationId xmlns:a16="http://schemas.microsoft.com/office/drawing/2014/main" id="{845AE25E-6836-4F36-8679-6FB5159A8FC7}"/>
                    </a:ext>
                  </a:extLst>
                </p:cNvPr>
                <p:cNvSpPr/>
                <p:nvPr/>
              </p:nvSpPr>
              <p:spPr bwMode="auto">
                <a:xfrm>
                  <a:off x="533816" y="459906"/>
                  <a:ext cx="3461300" cy="3461296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2A77F54A-D404-4EE1-BF89-3308067BBE9D}"/>
                  </a:ext>
                </a:extLst>
              </p:cNvPr>
              <p:cNvGrpSpPr/>
              <p:nvPr/>
            </p:nvGrpSpPr>
            <p:grpSpPr>
              <a:xfrm>
                <a:off x="4864291" y="2528900"/>
                <a:ext cx="3623931" cy="3623927"/>
                <a:chOff x="6022213" y="368660"/>
                <a:chExt cx="3623931" cy="3623927"/>
              </a:xfrm>
            </p:grpSpPr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D975C1B9-6ECA-41F0-BB85-3FB4E3199A58}"/>
                    </a:ext>
                  </a:extLst>
                </p:cNvPr>
                <p:cNvGrpSpPr/>
                <p:nvPr/>
              </p:nvGrpSpPr>
              <p:grpSpPr>
                <a:xfrm>
                  <a:off x="6022213" y="368660"/>
                  <a:ext cx="3623931" cy="3623927"/>
                  <a:chOff x="5037175" y="2753925"/>
                  <a:chExt cx="1629386" cy="1629384"/>
                </a:xfrm>
              </p:grpSpPr>
              <p:sp>
                <p:nvSpPr>
                  <p:cNvPr id="31" name="楕円 30">
                    <a:extLst>
                      <a:ext uri="{FF2B5EF4-FFF2-40B4-BE49-F238E27FC236}">
                        <a16:creationId xmlns:a16="http://schemas.microsoft.com/office/drawing/2014/main" id="{964A7AE5-88EC-464B-ACFE-303F482970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楕円 31">
                    <a:extLst>
                      <a:ext uri="{FF2B5EF4-FFF2-40B4-BE49-F238E27FC236}">
                        <a16:creationId xmlns:a16="http://schemas.microsoft.com/office/drawing/2014/main" id="{1CE00307-B749-4F7E-82CC-56C6DA2D11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93C94549-23BC-4E68-A0DD-EAF0A0087ABA}"/>
                    </a:ext>
                  </a:extLst>
                </p:cNvPr>
                <p:cNvSpPr/>
                <p:nvPr/>
              </p:nvSpPr>
              <p:spPr bwMode="auto">
                <a:xfrm>
                  <a:off x="6805205" y="821629"/>
                  <a:ext cx="2057942" cy="3020953"/>
                </a:xfrm>
                <a:custGeom>
                  <a:avLst/>
                  <a:gdLst>
                    <a:gd name="connsiteX0" fmla="*/ 1026552 w 2057942"/>
                    <a:gd name="connsiteY0" fmla="*/ 0 h 3020953"/>
                    <a:gd name="connsiteX1" fmla="*/ 1966704 w 2057942"/>
                    <a:gd name="connsiteY1" fmla="*/ 909902 h 3020953"/>
                    <a:gd name="connsiteX2" fmla="*/ 1964760 w 2057942"/>
                    <a:gd name="connsiteY2" fmla="*/ 934769 h 3020953"/>
                    <a:gd name="connsiteX3" fmla="*/ 1985622 w 2057942"/>
                    <a:gd name="connsiteY3" fmla="*/ 951407 h 3020953"/>
                    <a:gd name="connsiteX4" fmla="*/ 2042967 w 2057942"/>
                    <a:gd name="connsiteY4" fmla="*/ 1268633 h 3020953"/>
                    <a:gd name="connsiteX5" fmla="*/ 1743613 w 2057942"/>
                    <a:gd name="connsiteY5" fmla="*/ 1516026 h 3020953"/>
                    <a:gd name="connsiteX6" fmla="*/ 1728576 w 2057942"/>
                    <a:gd name="connsiteY6" fmla="*/ 1509623 h 3020953"/>
                    <a:gd name="connsiteX7" fmla="*/ 1707145 w 2057942"/>
                    <a:gd name="connsiteY7" fmla="*/ 1534761 h 3020953"/>
                    <a:gd name="connsiteX8" fmla="*/ 1687591 w 2057942"/>
                    <a:gd name="connsiteY8" fmla="*/ 1574514 h 3020953"/>
                    <a:gd name="connsiteX9" fmla="*/ 1320210 w 2057942"/>
                    <a:gd name="connsiteY9" fmla="*/ 1900142 h 3020953"/>
                    <a:gd name="connsiteX10" fmla="*/ 1228002 w 2057942"/>
                    <a:gd name="connsiteY10" fmla="*/ 1933153 h 3020953"/>
                    <a:gd name="connsiteX11" fmla="*/ 1250351 w 2057942"/>
                    <a:gd name="connsiteY11" fmla="*/ 2151130 h 3020953"/>
                    <a:gd name="connsiteX12" fmla="*/ 1604788 w 2057942"/>
                    <a:gd name="connsiteY12" fmla="*/ 2151130 h 3020953"/>
                    <a:gd name="connsiteX13" fmla="*/ 1938475 w 2057942"/>
                    <a:gd name="connsiteY13" fmla="*/ 2484817 h 3020953"/>
                    <a:gd name="connsiteX14" fmla="*/ 1938475 w 2057942"/>
                    <a:gd name="connsiteY14" fmla="*/ 2745408 h 3020953"/>
                    <a:gd name="connsiteX15" fmla="*/ 1814816 w 2057942"/>
                    <a:gd name="connsiteY15" fmla="*/ 2820533 h 3020953"/>
                    <a:gd name="connsiteX16" fmla="*/ 1023296 w 2057942"/>
                    <a:gd name="connsiteY16" fmla="*/ 3020953 h 3020953"/>
                    <a:gd name="connsiteX17" fmla="*/ 231777 w 2057942"/>
                    <a:gd name="connsiteY17" fmla="*/ 2820533 h 3020953"/>
                    <a:gd name="connsiteX18" fmla="*/ 140065 w 2057942"/>
                    <a:gd name="connsiteY18" fmla="*/ 2764817 h 3020953"/>
                    <a:gd name="connsiteX19" fmla="*/ 140065 w 2057942"/>
                    <a:gd name="connsiteY19" fmla="*/ 2484817 h 3020953"/>
                    <a:gd name="connsiteX20" fmla="*/ 473752 w 2057942"/>
                    <a:gd name="connsiteY20" fmla="*/ 2151130 h 3020953"/>
                    <a:gd name="connsiteX21" fmla="*/ 807590 w 2057942"/>
                    <a:gd name="connsiteY21" fmla="*/ 2151130 h 3020953"/>
                    <a:gd name="connsiteX22" fmla="*/ 829939 w 2057942"/>
                    <a:gd name="connsiteY22" fmla="*/ 1933152 h 3020953"/>
                    <a:gd name="connsiteX23" fmla="*/ 737734 w 2057942"/>
                    <a:gd name="connsiteY23" fmla="*/ 1900142 h 3020953"/>
                    <a:gd name="connsiteX24" fmla="*/ 370353 w 2057942"/>
                    <a:gd name="connsiteY24" fmla="*/ 1574514 h 3020953"/>
                    <a:gd name="connsiteX25" fmla="*/ 357401 w 2057942"/>
                    <a:gd name="connsiteY25" fmla="*/ 1548183 h 3020953"/>
                    <a:gd name="connsiteX26" fmla="*/ 325817 w 2057942"/>
                    <a:gd name="connsiteY26" fmla="*/ 1511133 h 3020953"/>
                    <a:gd name="connsiteX27" fmla="*/ 314329 w 2057942"/>
                    <a:gd name="connsiteY27" fmla="*/ 1516025 h 3020953"/>
                    <a:gd name="connsiteX28" fmla="*/ 14975 w 2057942"/>
                    <a:gd name="connsiteY28" fmla="*/ 1268632 h 3020953"/>
                    <a:gd name="connsiteX29" fmla="*/ 72320 w 2057942"/>
                    <a:gd name="connsiteY29" fmla="*/ 951406 h 3020953"/>
                    <a:gd name="connsiteX30" fmla="*/ 88628 w 2057942"/>
                    <a:gd name="connsiteY30" fmla="*/ 938400 h 3020953"/>
                    <a:gd name="connsiteX31" fmla="*/ 86400 w 2057942"/>
                    <a:gd name="connsiteY31" fmla="*/ 909902 h 3020953"/>
                    <a:gd name="connsiteX32" fmla="*/ 1026552 w 2057942"/>
                    <a:gd name="connsiteY32" fmla="*/ 0 h 3020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057942" h="3020953">
                      <a:moveTo>
                        <a:pt x="1026552" y="0"/>
                      </a:moveTo>
                      <a:cubicBezTo>
                        <a:pt x="1545784" y="0"/>
                        <a:pt x="1966704" y="407377"/>
                        <a:pt x="1966704" y="909902"/>
                      </a:cubicBezTo>
                      <a:lnTo>
                        <a:pt x="1964760" y="934769"/>
                      </a:lnTo>
                      <a:lnTo>
                        <a:pt x="1985622" y="951407"/>
                      </a:lnTo>
                      <a:cubicBezTo>
                        <a:pt x="2051236" y="1018721"/>
                        <a:pt x="2076892" y="1142024"/>
                        <a:pt x="2042967" y="1268633"/>
                      </a:cubicBezTo>
                      <a:cubicBezTo>
                        <a:pt x="1997734" y="1437444"/>
                        <a:pt x="1863709" y="1548205"/>
                        <a:pt x="1743613" y="1516026"/>
                      </a:cubicBezTo>
                      <a:lnTo>
                        <a:pt x="1728576" y="1509623"/>
                      </a:lnTo>
                      <a:lnTo>
                        <a:pt x="1707145" y="1534761"/>
                      </a:lnTo>
                      <a:lnTo>
                        <a:pt x="1687591" y="1574514"/>
                      </a:lnTo>
                      <a:cubicBezTo>
                        <a:pt x="1598381" y="1720226"/>
                        <a:pt x="1470506" y="1834744"/>
                        <a:pt x="1320210" y="1900142"/>
                      </a:cubicBezTo>
                      <a:lnTo>
                        <a:pt x="1228002" y="1933153"/>
                      </a:lnTo>
                      <a:lnTo>
                        <a:pt x="1250351" y="2151130"/>
                      </a:lnTo>
                      <a:lnTo>
                        <a:pt x="1604788" y="2151130"/>
                      </a:lnTo>
                      <a:cubicBezTo>
                        <a:pt x="1789078" y="2151130"/>
                        <a:pt x="1938475" y="2300527"/>
                        <a:pt x="1938475" y="2484817"/>
                      </a:cubicBezTo>
                      <a:lnTo>
                        <a:pt x="1938475" y="2745408"/>
                      </a:lnTo>
                      <a:lnTo>
                        <a:pt x="1814816" y="2820533"/>
                      </a:lnTo>
                      <a:cubicBezTo>
                        <a:pt x="1579526" y="2948350"/>
                        <a:pt x="1309890" y="3020953"/>
                        <a:pt x="1023296" y="3020953"/>
                      </a:cubicBezTo>
                      <a:cubicBezTo>
                        <a:pt x="736703" y="3020953"/>
                        <a:pt x="467066" y="2948350"/>
                        <a:pt x="231777" y="2820533"/>
                      </a:cubicBezTo>
                      <a:lnTo>
                        <a:pt x="140065" y="2764817"/>
                      </a:lnTo>
                      <a:lnTo>
                        <a:pt x="140065" y="2484817"/>
                      </a:lnTo>
                      <a:cubicBezTo>
                        <a:pt x="140065" y="2300527"/>
                        <a:pt x="289462" y="2151130"/>
                        <a:pt x="473752" y="2151130"/>
                      </a:cubicBezTo>
                      <a:lnTo>
                        <a:pt x="807590" y="2151130"/>
                      </a:lnTo>
                      <a:lnTo>
                        <a:pt x="829939" y="1933152"/>
                      </a:lnTo>
                      <a:lnTo>
                        <a:pt x="737734" y="1900142"/>
                      </a:lnTo>
                      <a:cubicBezTo>
                        <a:pt x="587438" y="1834744"/>
                        <a:pt x="459563" y="1720226"/>
                        <a:pt x="370353" y="1574514"/>
                      </a:cubicBezTo>
                      <a:lnTo>
                        <a:pt x="357401" y="1548183"/>
                      </a:lnTo>
                      <a:lnTo>
                        <a:pt x="325817" y="1511133"/>
                      </a:lnTo>
                      <a:lnTo>
                        <a:pt x="314329" y="1516025"/>
                      </a:lnTo>
                      <a:cubicBezTo>
                        <a:pt x="194233" y="1548204"/>
                        <a:pt x="60208" y="1437443"/>
                        <a:pt x="14975" y="1268632"/>
                      </a:cubicBezTo>
                      <a:cubicBezTo>
                        <a:pt x="-18950" y="1142024"/>
                        <a:pt x="6706" y="1018720"/>
                        <a:pt x="72320" y="951406"/>
                      </a:cubicBezTo>
                      <a:lnTo>
                        <a:pt x="88628" y="938400"/>
                      </a:lnTo>
                      <a:lnTo>
                        <a:pt x="86400" y="909902"/>
                      </a:lnTo>
                      <a:cubicBezTo>
                        <a:pt x="86400" y="407377"/>
                        <a:pt x="507320" y="0"/>
                        <a:pt x="102655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554FD013-4398-4F9E-9BE8-3FA40674E572}"/>
                    </a:ext>
                  </a:extLst>
                </p:cNvPr>
                <p:cNvSpPr/>
                <p:nvPr/>
              </p:nvSpPr>
              <p:spPr bwMode="auto">
                <a:xfrm>
                  <a:off x="6905665" y="1721266"/>
                  <a:ext cx="1850831" cy="939879"/>
                </a:xfrm>
                <a:custGeom>
                  <a:avLst/>
                  <a:gdLst>
                    <a:gd name="connsiteX0" fmla="*/ 1847304 w 1850831"/>
                    <a:gd name="connsiteY0" fmla="*/ 17657 h 939879"/>
                    <a:gd name="connsiteX1" fmla="*/ 1847304 w 1850831"/>
                    <a:gd name="connsiteY1" fmla="*/ 17658 h 939879"/>
                    <a:gd name="connsiteX2" fmla="*/ 1847304 w 1850831"/>
                    <a:gd name="connsiteY2" fmla="*/ 17658 h 939879"/>
                    <a:gd name="connsiteX3" fmla="*/ 3527 w 1850831"/>
                    <a:gd name="connsiteY3" fmla="*/ 17657 h 939879"/>
                    <a:gd name="connsiteX4" fmla="*/ 3527 w 1850831"/>
                    <a:gd name="connsiteY4" fmla="*/ 17658 h 939879"/>
                    <a:gd name="connsiteX5" fmla="*/ 3527 w 1850831"/>
                    <a:gd name="connsiteY5" fmla="*/ 17658 h 939879"/>
                    <a:gd name="connsiteX6" fmla="*/ 24965 w 1850831"/>
                    <a:gd name="connsiteY6" fmla="*/ 1208 h 939879"/>
                    <a:gd name="connsiteX7" fmla="*/ 51756 w 1850831"/>
                    <a:gd name="connsiteY7" fmla="*/ 4735 h 939879"/>
                    <a:gd name="connsiteX8" fmla="*/ 326456 w 1850831"/>
                    <a:gd name="connsiteY8" fmla="*/ 163334 h 939879"/>
                    <a:gd name="connsiteX9" fmla="*/ 358768 w 1850831"/>
                    <a:gd name="connsiteY9" fmla="*/ 141548 h 939879"/>
                    <a:gd name="connsiteX10" fmla="*/ 411247 w 1850831"/>
                    <a:gd name="connsiteY10" fmla="*/ 130953 h 939879"/>
                    <a:gd name="connsiteX11" fmla="*/ 1440937 w 1850831"/>
                    <a:gd name="connsiteY11" fmla="*/ 130953 h 939879"/>
                    <a:gd name="connsiteX12" fmla="*/ 1493417 w 1850831"/>
                    <a:gd name="connsiteY12" fmla="*/ 141548 h 939879"/>
                    <a:gd name="connsiteX13" fmla="*/ 1525105 w 1850831"/>
                    <a:gd name="connsiteY13" fmla="*/ 162913 h 939879"/>
                    <a:gd name="connsiteX14" fmla="*/ 1799075 w 1850831"/>
                    <a:gd name="connsiteY14" fmla="*/ 4735 h 939879"/>
                    <a:gd name="connsiteX15" fmla="*/ 1825866 w 1850831"/>
                    <a:gd name="connsiteY15" fmla="*/ 1208 h 939879"/>
                    <a:gd name="connsiteX16" fmla="*/ 1847304 w 1850831"/>
                    <a:gd name="connsiteY16" fmla="*/ 17658 h 939879"/>
                    <a:gd name="connsiteX17" fmla="*/ 1850831 w 1850831"/>
                    <a:gd name="connsiteY17" fmla="*/ 44448 h 939879"/>
                    <a:gd name="connsiteX18" fmla="*/ 1834381 w 1850831"/>
                    <a:gd name="connsiteY18" fmla="*/ 65886 h 939879"/>
                    <a:gd name="connsiteX19" fmla="*/ 1566616 w 1850831"/>
                    <a:gd name="connsiteY19" fmla="*/ 220482 h 939879"/>
                    <a:gd name="connsiteX20" fmla="*/ 1575761 w 1850831"/>
                    <a:gd name="connsiteY20" fmla="*/ 265777 h 939879"/>
                    <a:gd name="connsiteX21" fmla="*/ 1575761 w 1850831"/>
                    <a:gd name="connsiteY21" fmla="*/ 535416 h 939879"/>
                    <a:gd name="connsiteX22" fmla="*/ 1171298 w 1850831"/>
                    <a:gd name="connsiteY22" fmla="*/ 939879 h 939879"/>
                    <a:gd name="connsiteX23" fmla="*/ 680886 w 1850831"/>
                    <a:gd name="connsiteY23" fmla="*/ 939878 h 939879"/>
                    <a:gd name="connsiteX24" fmla="*/ 276423 w 1850831"/>
                    <a:gd name="connsiteY24" fmla="*/ 535415 h 939879"/>
                    <a:gd name="connsiteX25" fmla="*/ 276423 w 1850831"/>
                    <a:gd name="connsiteY25" fmla="*/ 265777 h 939879"/>
                    <a:gd name="connsiteX26" fmla="*/ 285427 w 1850831"/>
                    <a:gd name="connsiteY26" fmla="*/ 221181 h 939879"/>
                    <a:gd name="connsiteX27" fmla="*/ 16450 w 1850831"/>
                    <a:gd name="connsiteY27" fmla="*/ 65886 h 939879"/>
                    <a:gd name="connsiteX28" fmla="*/ 0 w 1850831"/>
                    <a:gd name="connsiteY28" fmla="*/ 44448 h 939879"/>
                    <a:gd name="connsiteX29" fmla="*/ 3527 w 1850831"/>
                    <a:gd name="connsiteY29" fmla="*/ 17658 h 939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850831" h="939879">
                      <a:moveTo>
                        <a:pt x="1847304" y="17657"/>
                      </a:moveTo>
                      <a:lnTo>
                        <a:pt x="1847304" y="17658"/>
                      </a:lnTo>
                      <a:lnTo>
                        <a:pt x="1847304" y="17658"/>
                      </a:lnTo>
                      <a:close/>
                      <a:moveTo>
                        <a:pt x="3527" y="17657"/>
                      </a:moveTo>
                      <a:lnTo>
                        <a:pt x="3527" y="17658"/>
                      </a:lnTo>
                      <a:lnTo>
                        <a:pt x="3527" y="17658"/>
                      </a:lnTo>
                      <a:close/>
                      <a:moveTo>
                        <a:pt x="24965" y="1208"/>
                      </a:moveTo>
                      <a:cubicBezTo>
                        <a:pt x="33693" y="-1130"/>
                        <a:pt x="43312" y="-139"/>
                        <a:pt x="51756" y="4735"/>
                      </a:cubicBezTo>
                      <a:lnTo>
                        <a:pt x="326456" y="163334"/>
                      </a:lnTo>
                      <a:lnTo>
                        <a:pt x="358768" y="141548"/>
                      </a:lnTo>
                      <a:cubicBezTo>
                        <a:pt x="374898" y="134726"/>
                        <a:pt x="392632" y="130953"/>
                        <a:pt x="411247" y="130953"/>
                      </a:cubicBezTo>
                      <a:lnTo>
                        <a:pt x="1440937" y="130953"/>
                      </a:lnTo>
                      <a:cubicBezTo>
                        <a:pt x="1459552" y="130953"/>
                        <a:pt x="1477287" y="134726"/>
                        <a:pt x="1493417" y="141548"/>
                      </a:cubicBezTo>
                      <a:lnTo>
                        <a:pt x="1525105" y="162913"/>
                      </a:lnTo>
                      <a:lnTo>
                        <a:pt x="1799075" y="4735"/>
                      </a:lnTo>
                      <a:cubicBezTo>
                        <a:pt x="1807519" y="-139"/>
                        <a:pt x="1817139" y="-1130"/>
                        <a:pt x="1825866" y="1208"/>
                      </a:cubicBezTo>
                      <a:lnTo>
                        <a:pt x="1847304" y="17658"/>
                      </a:lnTo>
                      <a:lnTo>
                        <a:pt x="1850831" y="44448"/>
                      </a:lnTo>
                      <a:cubicBezTo>
                        <a:pt x="1848492" y="53176"/>
                        <a:pt x="1842824" y="61012"/>
                        <a:pt x="1834381" y="65886"/>
                      </a:cubicBezTo>
                      <a:lnTo>
                        <a:pt x="1566616" y="220482"/>
                      </a:lnTo>
                      <a:lnTo>
                        <a:pt x="1575761" y="265777"/>
                      </a:lnTo>
                      <a:lnTo>
                        <a:pt x="1575761" y="535416"/>
                      </a:lnTo>
                      <a:cubicBezTo>
                        <a:pt x="1575761" y="758795"/>
                        <a:pt x="1394677" y="939879"/>
                        <a:pt x="1171298" y="939879"/>
                      </a:cubicBezTo>
                      <a:lnTo>
                        <a:pt x="680886" y="939878"/>
                      </a:lnTo>
                      <a:cubicBezTo>
                        <a:pt x="457507" y="939878"/>
                        <a:pt x="276423" y="758794"/>
                        <a:pt x="276423" y="535415"/>
                      </a:cubicBezTo>
                      <a:lnTo>
                        <a:pt x="276423" y="265777"/>
                      </a:lnTo>
                      <a:lnTo>
                        <a:pt x="285427" y="221181"/>
                      </a:lnTo>
                      <a:lnTo>
                        <a:pt x="16450" y="65886"/>
                      </a:lnTo>
                      <a:cubicBezTo>
                        <a:pt x="8007" y="61012"/>
                        <a:pt x="2339" y="53176"/>
                        <a:pt x="0" y="44448"/>
                      </a:cubicBezTo>
                      <a:lnTo>
                        <a:pt x="3527" y="1765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円: 塗りつぶしなし 29">
                  <a:extLst>
                    <a:ext uri="{FF2B5EF4-FFF2-40B4-BE49-F238E27FC236}">
                      <a16:creationId xmlns:a16="http://schemas.microsoft.com/office/drawing/2014/main" id="{FEF9A863-927B-4701-B607-82EF2E92B62B}"/>
                    </a:ext>
                  </a:extLst>
                </p:cNvPr>
                <p:cNvSpPr/>
                <p:nvPr/>
              </p:nvSpPr>
              <p:spPr bwMode="auto">
                <a:xfrm>
                  <a:off x="6110595" y="457040"/>
                  <a:ext cx="3447166" cy="3447166"/>
                </a:xfrm>
                <a:prstGeom prst="donut">
                  <a:avLst>
                    <a:gd name="adj" fmla="val 5231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31D9DAC0-8FE0-41E5-8B3D-E555172519AA}"/>
                </a:ext>
              </a:extLst>
            </p:cNvPr>
            <p:cNvSpPr txBox="1"/>
            <p:nvPr/>
          </p:nvSpPr>
          <p:spPr>
            <a:xfrm>
              <a:off x="1479452" y="6119446"/>
              <a:ext cx="6947096" cy="570957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ご協力お願いします</a:t>
              </a:r>
              <a:endParaRPr lang="en-US" altLang="ja-JP" sz="16000" dirty="0">
                <a:ln w="38100">
                  <a:noFill/>
                </a:ln>
                <a:effectLst/>
              </a:endParaRP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3876D223-BEC7-4325-A4DD-9FF5AA248E40}"/>
                </a:ext>
              </a:extLst>
            </p:cNvPr>
            <p:cNvSpPr txBox="1"/>
            <p:nvPr/>
          </p:nvSpPr>
          <p:spPr>
            <a:xfrm>
              <a:off x="141559" y="1455282"/>
              <a:ext cx="9667889" cy="1728512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effectLst/>
                </a:rPr>
                <a:t>入店お断り</a:t>
              </a:r>
              <a:endParaRPr lang="en-US" altLang="ja-JP" sz="16000" dirty="0">
                <a:ln w="38100">
                  <a:noFill/>
                </a:ln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499132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popc17_マスク未着用の方入店お断り</dc:title>
  <dc:subject>popc17_マスク未着用の方入店お断り</dc:subject>
  <dc:creator>でじけろお</dc:creator>
  <cp:lastModifiedBy/>
  <cp:revision>1</cp:revision>
  <dcterms:created xsi:type="dcterms:W3CDTF">2014-12-04T06:28:23Z</dcterms:created>
  <dcterms:modified xsi:type="dcterms:W3CDTF">2021-01-20T07:50:26Z</dcterms:modified>
  <cp:version>1</cp:version>
</cp:coreProperties>
</file>